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 Bold" panose="020B0604020202020204" charset="0"/>
      <p:regular r:id="rId15"/>
    </p:embeddedFont>
    <p:embeddedFont>
      <p:font typeface="Lat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20B0604020202020204" charset="0"/>
      <p:regular r:id="rId21"/>
    </p:embeddedFont>
    <p:embeddedFont>
      <p:font typeface="Lato" panose="020B0604020202020204" charset="0"/>
      <p:regular r:id="rId22"/>
    </p:embeddedFont>
    <p:embeddedFont>
      <p:font typeface="Poppins Heavy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79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mental_health" TargetMode="External"/><Relationship Id="rId2" Type="http://schemas.openxmlformats.org/officeDocument/2006/relationships/hyperlink" Target="https://www.nimh.nih.gov/health/statistics/index.s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uis.unesco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svg"/><Relationship Id="rId18" Type="http://schemas.openxmlformats.org/officeDocument/2006/relationships/image" Target="../media/image20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17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24" Type="http://schemas.openxmlformats.org/officeDocument/2006/relationships/image" Target="../media/image23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16.png"/><Relationship Id="rId19" Type="http://schemas.openxmlformats.org/officeDocument/2006/relationships/image" Target="../media/image29.svg"/><Relationship Id="rId4" Type="http://schemas.openxmlformats.org/officeDocument/2006/relationships/image" Target="../media/image13.png"/><Relationship Id="rId9" Type="http://schemas.openxmlformats.org/officeDocument/2006/relationships/image" Target="../media/image19.svg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svg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16.png"/><Relationship Id="rId17" Type="http://schemas.openxmlformats.org/officeDocument/2006/relationships/image" Target="../media/image29.svg"/><Relationship Id="rId25" Type="http://schemas.openxmlformats.org/officeDocument/2006/relationships/image" Target="../media/image25.png"/><Relationship Id="rId2" Type="http://schemas.openxmlformats.org/officeDocument/2006/relationships/video" Target="../media/media2.mp4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11" Type="http://schemas.openxmlformats.org/officeDocument/2006/relationships/image" Target="../media/image19.svg"/><Relationship Id="rId24" Type="http://schemas.openxmlformats.org/officeDocument/2006/relationships/image" Target="../media/image24.jpe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5.svg"/><Relationship Id="rId10" Type="http://schemas.openxmlformats.org/officeDocument/2006/relationships/image" Target="../media/image15.png"/><Relationship Id="rId19" Type="http://schemas.openxmlformats.org/officeDocument/2006/relationships/image" Target="../media/image31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2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5.svg"/><Relationship Id="rId4" Type="http://schemas.openxmlformats.org/officeDocument/2006/relationships/image" Target="../media/image18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3317" y="9170304"/>
            <a:ext cx="1072161" cy="868451"/>
          </a:xfrm>
          <a:custGeom>
            <a:avLst/>
            <a:gdLst/>
            <a:ahLst/>
            <a:cxnLst/>
            <a:rect l="l" t="t" r="r" b="b"/>
            <a:pathLst>
              <a:path w="1072161" h="868451">
                <a:moveTo>
                  <a:pt x="0" y="0"/>
                </a:moveTo>
                <a:lnTo>
                  <a:pt x="1072161" y="0"/>
                </a:lnTo>
                <a:lnTo>
                  <a:pt x="1072161" y="868451"/>
                </a:lnTo>
                <a:lnTo>
                  <a:pt x="0" y="86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91760" y="9273186"/>
            <a:ext cx="2895939" cy="662687"/>
          </a:xfrm>
          <a:custGeom>
            <a:avLst/>
            <a:gdLst/>
            <a:ahLst/>
            <a:cxnLst/>
            <a:rect l="l" t="t" r="r" b="b"/>
            <a:pathLst>
              <a:path w="2895939" h="662687">
                <a:moveTo>
                  <a:pt x="0" y="0"/>
                </a:moveTo>
                <a:lnTo>
                  <a:pt x="2895939" y="0"/>
                </a:lnTo>
                <a:lnTo>
                  <a:pt x="2895939" y="662687"/>
                </a:lnTo>
                <a:lnTo>
                  <a:pt x="0" y="662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918" b="-4307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70169" y="9170304"/>
            <a:ext cx="897333" cy="868451"/>
          </a:xfrm>
          <a:custGeom>
            <a:avLst/>
            <a:gdLst/>
            <a:ahLst/>
            <a:cxnLst/>
            <a:rect l="l" t="t" r="r" b="b"/>
            <a:pathLst>
              <a:path w="897333" h="868451">
                <a:moveTo>
                  <a:pt x="0" y="0"/>
                </a:moveTo>
                <a:lnTo>
                  <a:pt x="897333" y="0"/>
                </a:lnTo>
                <a:lnTo>
                  <a:pt x="897333" y="868451"/>
                </a:lnTo>
                <a:lnTo>
                  <a:pt x="0" y="868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09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76339" y="2467657"/>
            <a:ext cx="9558985" cy="4974968"/>
            <a:chOff x="0" y="0"/>
            <a:chExt cx="12745313" cy="6633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93607" cy="5894182"/>
            </a:xfrm>
            <a:custGeom>
              <a:avLst/>
              <a:gdLst/>
              <a:ahLst/>
              <a:cxnLst/>
              <a:rect l="l" t="t" r="r" b="b"/>
              <a:pathLst>
                <a:path w="4293607" h="5894182">
                  <a:moveTo>
                    <a:pt x="0" y="0"/>
                  </a:moveTo>
                  <a:lnTo>
                    <a:pt x="4293607" y="0"/>
                  </a:lnTo>
                  <a:lnTo>
                    <a:pt x="4293607" y="5894182"/>
                  </a:lnTo>
                  <a:lnTo>
                    <a:pt x="0" y="5894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4187309" y="1822518"/>
              <a:ext cx="8492511" cy="2306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24"/>
                </a:lnSpc>
              </a:pPr>
              <a:r>
                <a:rPr lang="en-US" sz="11642" spc="582">
                  <a:solidFill>
                    <a:srgbClr val="052746"/>
                  </a:solidFill>
                  <a:latin typeface="Poppins Bold"/>
                </a:rPr>
                <a:t>yslex</a:t>
              </a:r>
              <a:r>
                <a:rPr lang="en-US" sz="11642" spc="582">
                  <a:solidFill>
                    <a:srgbClr val="5DCAD1"/>
                  </a:solidFill>
                  <a:latin typeface="Poppins Bold"/>
                </a:rPr>
                <a:t>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4108" y="5732257"/>
              <a:ext cx="12351205" cy="901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71"/>
                </a:lnSpc>
              </a:pPr>
              <a:r>
                <a:rPr lang="en-US" sz="4050" spc="405">
                  <a:solidFill>
                    <a:srgbClr val="000000"/>
                  </a:solidFill>
                  <a:latin typeface="Lato Bold"/>
                </a:rPr>
                <a:t>Défiez la dyslexie avec facilité !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691" y="1067663"/>
            <a:ext cx="8466278" cy="7591927"/>
            <a:chOff x="0" y="0"/>
            <a:chExt cx="11288371" cy="101225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8371" cy="10122570"/>
            </a:xfrm>
            <a:custGeom>
              <a:avLst/>
              <a:gdLst/>
              <a:ahLst/>
              <a:cxnLst/>
              <a:rect l="l" t="t" r="r" b="b"/>
              <a:pathLst>
                <a:path w="11288371" h="10122570">
                  <a:moveTo>
                    <a:pt x="0" y="0"/>
                  </a:moveTo>
                  <a:lnTo>
                    <a:pt x="11288371" y="0"/>
                  </a:lnTo>
                  <a:lnTo>
                    <a:pt x="11288371" y="10122570"/>
                  </a:lnTo>
                  <a:lnTo>
                    <a:pt x="0" y="10122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Freeform 11"/>
            <p:cNvSpPr/>
            <p:nvPr/>
          </p:nvSpPr>
          <p:spPr>
            <a:xfrm rot="755368">
              <a:off x="5591505" y="1592516"/>
              <a:ext cx="4854858" cy="8098316"/>
            </a:xfrm>
            <a:custGeom>
              <a:avLst/>
              <a:gdLst/>
              <a:ahLst/>
              <a:cxnLst/>
              <a:rect l="l" t="t" r="r" b="b"/>
              <a:pathLst>
                <a:path w="4854858" h="8098316">
                  <a:moveTo>
                    <a:pt x="0" y="0"/>
                  </a:moveTo>
                  <a:lnTo>
                    <a:pt x="4854858" y="0"/>
                  </a:lnTo>
                  <a:lnTo>
                    <a:pt x="4854858" y="8098316"/>
                  </a:lnTo>
                  <a:lnTo>
                    <a:pt x="0" y="809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489572">
              <a:off x="3171338" y="1195698"/>
              <a:ext cx="4297440" cy="8059013"/>
            </a:xfrm>
            <a:custGeom>
              <a:avLst/>
              <a:gdLst/>
              <a:ahLst/>
              <a:cxnLst/>
              <a:rect l="l" t="t" r="r" b="b"/>
              <a:pathLst>
                <a:path w="4297440" h="8059013">
                  <a:moveTo>
                    <a:pt x="0" y="0"/>
                  </a:moveTo>
                  <a:lnTo>
                    <a:pt x="4297440" y="0"/>
                  </a:lnTo>
                  <a:lnTo>
                    <a:pt x="4297440" y="8059013"/>
                  </a:lnTo>
                  <a:lnTo>
                    <a:pt x="0" y="8059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07934" y="1061208"/>
              <a:ext cx="4226496" cy="8000154"/>
            </a:xfrm>
            <a:custGeom>
              <a:avLst/>
              <a:gdLst/>
              <a:ahLst/>
              <a:cxnLst/>
              <a:rect l="l" t="t" r="r" b="b"/>
              <a:pathLst>
                <a:path w="4226496" h="8000154">
                  <a:moveTo>
                    <a:pt x="0" y="0"/>
                  </a:moveTo>
                  <a:lnTo>
                    <a:pt x="4226496" y="0"/>
                  </a:lnTo>
                  <a:lnTo>
                    <a:pt x="4226496" y="8000154"/>
                  </a:lnTo>
                  <a:lnTo>
                    <a:pt x="0" y="800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1678080" y="9402941"/>
            <a:ext cx="1981849" cy="403176"/>
          </a:xfrm>
          <a:custGeom>
            <a:avLst/>
            <a:gdLst/>
            <a:ahLst/>
            <a:cxnLst/>
            <a:rect l="l" t="t" r="r" b="b"/>
            <a:pathLst>
              <a:path w="1981849" h="403176">
                <a:moveTo>
                  <a:pt x="0" y="0"/>
                </a:moveTo>
                <a:lnTo>
                  <a:pt x="1981849" y="0"/>
                </a:lnTo>
                <a:lnTo>
                  <a:pt x="1981849" y="403176"/>
                </a:lnTo>
                <a:lnTo>
                  <a:pt x="0" y="403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95" b="-28997"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565.351" end="222791.649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cmd cmd="playFrom(0.0)">
              <p:cBhvr>
                <p:cTn id="2"/>
                <p:tgtEl>
                  <p:spTgt spid="15"/>
                </p:tgtEl>
              </p:cBhvr>
            </p:cmd>
            <p:audio>
              <p:cMediaNode vol="100000" showWhenStopped="0">
                <p:cTn id="3"/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645" y="4244452"/>
            <a:ext cx="43020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Achats intégrés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81380" y="4244452"/>
            <a:ext cx="408315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Publicités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16039" y="6601178"/>
            <a:ext cx="5055922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Partenariats avec les écoles, associations et les entreprises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77336" y="929215"/>
            <a:ext cx="8733329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8000" spc="400">
                <a:solidFill>
                  <a:srgbClr val="1C2143"/>
                </a:solidFill>
                <a:latin typeface="Poppins Heavy"/>
              </a:rPr>
              <a:t>SOURCE DE REVENUE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69534" y="4095750"/>
            <a:ext cx="430205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Ebooks ou matériel de référence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3843" y="-152503"/>
            <a:ext cx="10240315" cy="217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22"/>
              </a:lnSpc>
            </a:pPr>
            <a:r>
              <a:rPr lang="en-US" sz="11944">
                <a:solidFill>
                  <a:srgbClr val="052746"/>
                </a:solidFill>
                <a:latin typeface="Poppins Bold"/>
              </a:rPr>
              <a:t>Cout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2103" y="190397"/>
            <a:ext cx="3606786" cy="1676605"/>
            <a:chOff x="0" y="0"/>
            <a:chExt cx="4809048" cy="2235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8427" cy="2235474"/>
            </a:xfrm>
            <a:custGeom>
              <a:avLst/>
              <a:gdLst/>
              <a:ahLst/>
              <a:cxnLst/>
              <a:rect l="l" t="t" r="r" b="b"/>
              <a:pathLst>
                <a:path w="1628427" h="2235474">
                  <a:moveTo>
                    <a:pt x="0" y="0"/>
                  </a:moveTo>
                  <a:lnTo>
                    <a:pt x="1628427" y="0"/>
                  </a:lnTo>
                  <a:lnTo>
                    <a:pt x="1628427" y="2235474"/>
                  </a:lnTo>
                  <a:lnTo>
                    <a:pt x="0" y="223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588111" y="688597"/>
              <a:ext cx="3220936" cy="877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6"/>
                </a:lnSpc>
              </a:pPr>
              <a:r>
                <a:rPr lang="en-US" sz="4415" spc="220">
                  <a:solidFill>
                    <a:srgbClr val="052746"/>
                  </a:solidFill>
                  <a:latin typeface="Poppins Heavy"/>
                </a:rPr>
                <a:t>yslex</a:t>
              </a:r>
              <a:r>
                <a:rPr lang="en-US" sz="4415" spc="220">
                  <a:solidFill>
                    <a:srgbClr val="5DCAD1"/>
                  </a:solidFill>
                  <a:latin typeface="Poppins Heavy"/>
                </a:rPr>
                <a:t>IA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2991580" y="6933598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191140" y="8069492"/>
            <a:ext cx="5493743" cy="6566081"/>
            <a:chOff x="0" y="0"/>
            <a:chExt cx="1601323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1323" cy="1913890"/>
            </a:xfrm>
            <a:custGeom>
              <a:avLst/>
              <a:gdLst/>
              <a:ahLst/>
              <a:cxnLst/>
              <a:rect l="l" t="t" r="r" b="b"/>
              <a:pathLst>
                <a:path w="1601323" h="1913890">
                  <a:moveTo>
                    <a:pt x="0" y="0"/>
                  </a:moveTo>
                  <a:lnTo>
                    <a:pt x="1601323" y="0"/>
                  </a:lnTo>
                  <a:lnTo>
                    <a:pt x="16013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3495889" y="9147455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72721" y="2206702"/>
            <a:ext cx="16439798" cy="694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Conception et développement de l'application 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Développeur mobile : Environ 200-400 dirhams par heure.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Concepteur d'interface utilisateur (UI/UX) : Environ 150-300 dirhams par heure.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Chef de projet : Environ 200-350 dirhams par heure.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Coût des licences et des outils 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(App Store, Google Play) : Environ 1 000 dirhams par an.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Outils de développement et licences : Environ 1 000 à 2 000 dirhams.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Tests et assurance qualité 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Testeur d'application : Environ 150-250 dirhams par heure.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Hébergement des données 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Maintenance et mises à jour :</a:t>
            </a:r>
          </a:p>
          <a:p>
            <a:pPr marL="1295400" lvl="2" indent="-431800" algn="just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52746"/>
                </a:solidFill>
                <a:latin typeface="Poppins"/>
              </a:rPr>
              <a:t>Coût de maintenance annuelle : Environ 5 000 à 10 000 dirhams.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2746"/>
                </a:solidFill>
                <a:latin typeface="Poppins Bold"/>
              </a:rPr>
              <a:t>Marketing et promotion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2144"/>
            <a:ext cx="18288000" cy="9502712"/>
          </a:xfrm>
          <a:custGeom>
            <a:avLst/>
            <a:gdLst/>
            <a:ahLst/>
            <a:cxnLst/>
            <a:rect l="l" t="t" r="r" b="b"/>
            <a:pathLst>
              <a:path w="18288000" h="9502712">
                <a:moveTo>
                  <a:pt x="0" y="0"/>
                </a:moveTo>
                <a:lnTo>
                  <a:pt x="18288000" y="0"/>
                </a:lnTo>
                <a:lnTo>
                  <a:pt x="18288000" y="9502712"/>
                </a:lnTo>
                <a:lnTo>
                  <a:pt x="0" y="950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770" y="0"/>
            <a:ext cx="15010461" cy="10287000"/>
          </a:xfrm>
          <a:custGeom>
            <a:avLst/>
            <a:gdLst/>
            <a:ahLst/>
            <a:cxnLst/>
            <a:rect l="l" t="t" r="r" b="b"/>
            <a:pathLst>
              <a:path w="15010461" h="10287000">
                <a:moveTo>
                  <a:pt x="0" y="0"/>
                </a:moveTo>
                <a:lnTo>
                  <a:pt x="15010460" y="0"/>
                </a:lnTo>
                <a:lnTo>
                  <a:pt x="150104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4243383" y="-3284571"/>
            <a:ext cx="6566081" cy="6245291"/>
            <a:chOff x="0" y="0"/>
            <a:chExt cx="1913890" cy="182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820386"/>
            </a:xfrm>
            <a:custGeom>
              <a:avLst/>
              <a:gdLst/>
              <a:ahLst/>
              <a:cxnLst/>
              <a:rect l="l" t="t" r="r" b="b"/>
              <a:pathLst>
                <a:path w="1913890" h="1820386">
                  <a:moveTo>
                    <a:pt x="0" y="0"/>
                  </a:moveTo>
                  <a:lnTo>
                    <a:pt x="1913890" y="0"/>
                  </a:lnTo>
                  <a:lnTo>
                    <a:pt x="1913890" y="1820386"/>
                  </a:lnTo>
                  <a:lnTo>
                    <a:pt x="0" y="182038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29754" y="1028700"/>
            <a:ext cx="8414246" cy="1555934"/>
            <a:chOff x="0" y="0"/>
            <a:chExt cx="11218995" cy="20745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534059" cy="2074578"/>
              <a:chOff x="0" y="0"/>
              <a:chExt cx="2882140" cy="5676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2140" cy="567609"/>
              </a:xfrm>
              <a:custGeom>
                <a:avLst/>
                <a:gdLst/>
                <a:ahLst/>
                <a:cxnLst/>
                <a:rect l="l" t="t" r="r" b="b"/>
                <a:pathLst>
                  <a:path w="2882140" h="567609">
                    <a:moveTo>
                      <a:pt x="0" y="0"/>
                    </a:moveTo>
                    <a:lnTo>
                      <a:pt x="2882140" y="0"/>
                    </a:lnTo>
                    <a:lnTo>
                      <a:pt x="2882140" y="567609"/>
                    </a:lnTo>
                    <a:lnTo>
                      <a:pt x="0" y="567609"/>
                    </a:lnTo>
                    <a:close/>
                  </a:path>
                </a:pathLst>
              </a:custGeom>
              <a:solidFill>
                <a:srgbClr val="05274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47019" y="253064"/>
              <a:ext cx="10871976" cy="1597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8000" spc="400">
                  <a:solidFill>
                    <a:srgbClr val="FFFFFF"/>
                  </a:solidFill>
                  <a:latin typeface="Poppins Heavy"/>
                </a:rPr>
                <a:t>PROBLÈME 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2968043" y="-2220422"/>
            <a:ext cx="4242235" cy="5852880"/>
            <a:chOff x="0" y="0"/>
            <a:chExt cx="138721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210" cy="1913890"/>
            </a:xfrm>
            <a:custGeom>
              <a:avLst/>
              <a:gdLst/>
              <a:ahLst/>
              <a:cxnLst/>
              <a:rect l="l" t="t" r="r" b="b"/>
              <a:pathLst>
                <a:path w="1387210" h="191389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91580" y="6933598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191140" y="8069492"/>
            <a:ext cx="5493743" cy="6566081"/>
            <a:chOff x="0" y="0"/>
            <a:chExt cx="1601323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01323" cy="1913890"/>
            </a:xfrm>
            <a:custGeom>
              <a:avLst/>
              <a:gdLst/>
              <a:ahLst/>
              <a:cxnLst/>
              <a:rect l="l" t="t" r="r" b="b"/>
              <a:pathLst>
                <a:path w="1601323" h="1913890">
                  <a:moveTo>
                    <a:pt x="0" y="0"/>
                  </a:moveTo>
                  <a:lnTo>
                    <a:pt x="1601323" y="0"/>
                  </a:lnTo>
                  <a:lnTo>
                    <a:pt x="16013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3495889" y="914745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9513699" y="1028700"/>
            <a:ext cx="7745601" cy="8092185"/>
          </a:xfrm>
          <a:custGeom>
            <a:avLst/>
            <a:gdLst/>
            <a:ahLst/>
            <a:cxnLst/>
            <a:rect l="l" t="t" r="r" b="b"/>
            <a:pathLst>
              <a:path w="7745601" h="8092185">
                <a:moveTo>
                  <a:pt x="0" y="0"/>
                </a:moveTo>
                <a:lnTo>
                  <a:pt x="7745601" y="0"/>
                </a:lnTo>
                <a:lnTo>
                  <a:pt x="7745601" y="8092185"/>
                </a:lnTo>
                <a:lnTo>
                  <a:pt x="0" y="809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" r="-2902"/>
            </a:stretch>
          </a:blipFill>
          <a:ln cap="rnd">
            <a:noFill/>
            <a:prstDash val="solid"/>
            <a:round/>
          </a:ln>
        </p:spPr>
      </p:sp>
      <p:grpSp>
        <p:nvGrpSpPr>
          <p:cNvPr id="17" name="Group 17"/>
          <p:cNvGrpSpPr/>
          <p:nvPr/>
        </p:nvGrpSpPr>
        <p:grpSpPr>
          <a:xfrm>
            <a:off x="1188987" y="3805326"/>
            <a:ext cx="6869811" cy="1168708"/>
            <a:chOff x="0" y="0"/>
            <a:chExt cx="9159748" cy="155827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0"/>
              <a:ext cx="9159748" cy="1558277"/>
              <a:chOff x="0" y="0"/>
              <a:chExt cx="13271500" cy="225777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2700" y="0"/>
                <a:ext cx="12446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2446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</a:path>
                </a:pathLst>
              </a:custGeom>
              <a:solidFill>
                <a:srgbClr val="2F597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346200" y="0"/>
                <a:ext cx="119126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19126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close/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  <a:close/>
                    <a:moveTo>
                      <a:pt x="1955800" y="0"/>
                    </a:moveTo>
                    <a:cubicBezTo>
                      <a:pt x="1841500" y="0"/>
                      <a:pt x="1739900" y="88900"/>
                      <a:pt x="1739900" y="215900"/>
                    </a:cubicBezTo>
                    <a:lnTo>
                      <a:pt x="1739900" y="279400"/>
                    </a:lnTo>
                    <a:cubicBezTo>
                      <a:pt x="1739900" y="393700"/>
                      <a:pt x="1841500" y="495300"/>
                      <a:pt x="1955800" y="495300"/>
                    </a:cubicBezTo>
                    <a:cubicBezTo>
                      <a:pt x="2070100" y="495300"/>
                      <a:pt x="2171700" y="393700"/>
                      <a:pt x="2171700" y="279400"/>
                    </a:cubicBezTo>
                    <a:lnTo>
                      <a:pt x="2171700" y="215900"/>
                    </a:lnTo>
                    <a:cubicBezTo>
                      <a:pt x="2171700" y="88900"/>
                      <a:pt x="2070100" y="0"/>
                      <a:pt x="1955800" y="0"/>
                    </a:cubicBezTo>
                    <a:close/>
                    <a:moveTo>
                      <a:pt x="1739900" y="965200"/>
                    </a:moveTo>
                    <a:cubicBezTo>
                      <a:pt x="1739900" y="965200"/>
                      <a:pt x="1727200" y="952500"/>
                      <a:pt x="1727200" y="965200"/>
                    </a:cubicBezTo>
                    <a:lnTo>
                      <a:pt x="1574800" y="1320800"/>
                    </a:lnTo>
                    <a:cubicBezTo>
                      <a:pt x="1549400" y="1371600"/>
                      <a:pt x="1498600" y="1409700"/>
                      <a:pt x="14351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46200" y="1409700"/>
                      <a:pt x="1346200" y="1397000"/>
                    </a:cubicBezTo>
                    <a:cubicBezTo>
                      <a:pt x="1333500" y="1384300"/>
                      <a:pt x="1333500" y="1371600"/>
                      <a:pt x="1346200" y="1358900"/>
                    </a:cubicBezTo>
                    <a:lnTo>
                      <a:pt x="1536700" y="914400"/>
                    </a:lnTo>
                    <a:lnTo>
                      <a:pt x="1600200" y="736600"/>
                    </a:lnTo>
                    <a:cubicBezTo>
                      <a:pt x="1651000" y="635000"/>
                      <a:pt x="1752600" y="558800"/>
                      <a:pt x="1866900" y="558800"/>
                    </a:cubicBezTo>
                    <a:lnTo>
                      <a:pt x="2044700" y="558800"/>
                    </a:lnTo>
                    <a:cubicBezTo>
                      <a:pt x="2159000" y="558800"/>
                      <a:pt x="2260600" y="635000"/>
                      <a:pt x="2311400" y="736600"/>
                    </a:cubicBezTo>
                    <a:lnTo>
                      <a:pt x="2374900" y="914400"/>
                    </a:lnTo>
                    <a:lnTo>
                      <a:pt x="2565400" y="1358900"/>
                    </a:lnTo>
                    <a:cubicBezTo>
                      <a:pt x="2578100" y="1371600"/>
                      <a:pt x="2578100" y="1384300"/>
                      <a:pt x="2565400" y="1397000"/>
                    </a:cubicBezTo>
                    <a:cubicBezTo>
                      <a:pt x="2565400" y="1409700"/>
                      <a:pt x="2552700" y="1409700"/>
                      <a:pt x="2540000" y="1409700"/>
                    </a:cubicBezTo>
                    <a:lnTo>
                      <a:pt x="2476500" y="1409700"/>
                    </a:lnTo>
                    <a:cubicBezTo>
                      <a:pt x="2413000" y="1409700"/>
                      <a:pt x="2362200" y="1371600"/>
                      <a:pt x="2336800" y="1320800"/>
                    </a:cubicBezTo>
                    <a:lnTo>
                      <a:pt x="2184400" y="965200"/>
                    </a:lnTo>
                    <a:cubicBezTo>
                      <a:pt x="2184400" y="952500"/>
                      <a:pt x="2171700" y="965200"/>
                      <a:pt x="2171700" y="965200"/>
                    </a:cubicBezTo>
                    <a:lnTo>
                      <a:pt x="2235200" y="1409700"/>
                    </a:lnTo>
                    <a:lnTo>
                      <a:pt x="2311400" y="2222500"/>
                    </a:lnTo>
                    <a:cubicBezTo>
                      <a:pt x="2311400" y="2235200"/>
                      <a:pt x="2298700" y="2235200"/>
                      <a:pt x="2298700" y="2247900"/>
                    </a:cubicBezTo>
                    <a:cubicBezTo>
                      <a:pt x="2286000" y="2247900"/>
                      <a:pt x="2286000" y="2260600"/>
                      <a:pt x="2273300" y="2260600"/>
                    </a:cubicBezTo>
                    <a:lnTo>
                      <a:pt x="2222500" y="2260600"/>
                    </a:lnTo>
                    <a:cubicBezTo>
                      <a:pt x="2146300" y="2260600"/>
                      <a:pt x="2082800" y="2209800"/>
                      <a:pt x="2082800" y="2133600"/>
                    </a:cubicBezTo>
                    <a:lnTo>
                      <a:pt x="1968500" y="1447800"/>
                    </a:lnTo>
                    <a:cubicBezTo>
                      <a:pt x="1955800" y="1447800"/>
                      <a:pt x="1955800" y="1447800"/>
                      <a:pt x="1943100" y="1447800"/>
                    </a:cubicBezTo>
                    <a:lnTo>
                      <a:pt x="1828800" y="2133600"/>
                    </a:lnTo>
                    <a:cubicBezTo>
                      <a:pt x="1828800" y="2209800"/>
                      <a:pt x="1765300" y="2260600"/>
                      <a:pt x="1689100" y="2260600"/>
                    </a:cubicBezTo>
                    <a:lnTo>
                      <a:pt x="1638300" y="2260600"/>
                    </a:lnTo>
                    <a:cubicBezTo>
                      <a:pt x="1625600" y="2260600"/>
                      <a:pt x="1625600" y="2247900"/>
                      <a:pt x="1612900" y="2247900"/>
                    </a:cubicBezTo>
                    <a:cubicBezTo>
                      <a:pt x="1612900" y="2235200"/>
                      <a:pt x="1600200" y="2235200"/>
                      <a:pt x="1600200" y="2222500"/>
                    </a:cubicBezTo>
                    <a:lnTo>
                      <a:pt x="1676400" y="1409700"/>
                    </a:lnTo>
                    <a:lnTo>
                      <a:pt x="1739900" y="965200"/>
                    </a:lnTo>
                    <a:close/>
                    <a:moveTo>
                      <a:pt x="3289300" y="0"/>
                    </a:moveTo>
                    <a:cubicBezTo>
                      <a:pt x="3175000" y="0"/>
                      <a:pt x="3073400" y="88900"/>
                      <a:pt x="3073400" y="215900"/>
                    </a:cubicBezTo>
                    <a:lnTo>
                      <a:pt x="3073400" y="279400"/>
                    </a:lnTo>
                    <a:cubicBezTo>
                      <a:pt x="3073400" y="393700"/>
                      <a:pt x="3175000" y="495300"/>
                      <a:pt x="3289300" y="495300"/>
                    </a:cubicBezTo>
                    <a:cubicBezTo>
                      <a:pt x="3403600" y="495300"/>
                      <a:pt x="3505200" y="393700"/>
                      <a:pt x="3505200" y="279400"/>
                    </a:cubicBezTo>
                    <a:lnTo>
                      <a:pt x="3505200" y="215900"/>
                    </a:lnTo>
                    <a:cubicBezTo>
                      <a:pt x="3505200" y="88900"/>
                      <a:pt x="3403600" y="0"/>
                      <a:pt x="3289300" y="0"/>
                    </a:cubicBezTo>
                    <a:close/>
                    <a:moveTo>
                      <a:pt x="3073400" y="965200"/>
                    </a:moveTo>
                    <a:cubicBezTo>
                      <a:pt x="3073400" y="965200"/>
                      <a:pt x="3060700" y="952500"/>
                      <a:pt x="3060700" y="965200"/>
                    </a:cubicBezTo>
                    <a:lnTo>
                      <a:pt x="2908300" y="1320800"/>
                    </a:lnTo>
                    <a:cubicBezTo>
                      <a:pt x="2882900" y="1371600"/>
                      <a:pt x="2832100" y="1409700"/>
                      <a:pt x="27686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79700" y="1409700"/>
                      <a:pt x="2679700" y="1397000"/>
                    </a:cubicBezTo>
                    <a:cubicBezTo>
                      <a:pt x="2667000" y="1384300"/>
                      <a:pt x="2667000" y="1371600"/>
                      <a:pt x="2679700" y="1358900"/>
                    </a:cubicBezTo>
                    <a:lnTo>
                      <a:pt x="2870200" y="914400"/>
                    </a:lnTo>
                    <a:lnTo>
                      <a:pt x="2933700" y="736600"/>
                    </a:lnTo>
                    <a:cubicBezTo>
                      <a:pt x="2984500" y="635000"/>
                      <a:pt x="3086100" y="558800"/>
                      <a:pt x="3200400" y="558800"/>
                    </a:cubicBezTo>
                    <a:lnTo>
                      <a:pt x="3378200" y="558800"/>
                    </a:lnTo>
                    <a:cubicBezTo>
                      <a:pt x="3492500" y="558800"/>
                      <a:pt x="3594100" y="635000"/>
                      <a:pt x="3644900" y="736600"/>
                    </a:cubicBezTo>
                    <a:lnTo>
                      <a:pt x="3708400" y="914400"/>
                    </a:lnTo>
                    <a:lnTo>
                      <a:pt x="3898900" y="1358900"/>
                    </a:lnTo>
                    <a:cubicBezTo>
                      <a:pt x="3911600" y="1371600"/>
                      <a:pt x="3911600" y="1384300"/>
                      <a:pt x="3898900" y="1397000"/>
                    </a:cubicBezTo>
                    <a:cubicBezTo>
                      <a:pt x="3898900" y="1409700"/>
                      <a:pt x="3886200" y="1409700"/>
                      <a:pt x="3873500" y="1409700"/>
                    </a:cubicBezTo>
                    <a:lnTo>
                      <a:pt x="3810000" y="1409700"/>
                    </a:lnTo>
                    <a:cubicBezTo>
                      <a:pt x="3746500" y="1409700"/>
                      <a:pt x="3695700" y="1371600"/>
                      <a:pt x="3670300" y="1320800"/>
                    </a:cubicBezTo>
                    <a:lnTo>
                      <a:pt x="3517900" y="965200"/>
                    </a:lnTo>
                    <a:cubicBezTo>
                      <a:pt x="3517900" y="952500"/>
                      <a:pt x="3505200" y="965200"/>
                      <a:pt x="3505200" y="965200"/>
                    </a:cubicBezTo>
                    <a:lnTo>
                      <a:pt x="3568700" y="1409700"/>
                    </a:lnTo>
                    <a:lnTo>
                      <a:pt x="3644900" y="2222500"/>
                    </a:lnTo>
                    <a:cubicBezTo>
                      <a:pt x="3644900" y="2235200"/>
                      <a:pt x="3632200" y="2235200"/>
                      <a:pt x="3632200" y="2247900"/>
                    </a:cubicBezTo>
                    <a:cubicBezTo>
                      <a:pt x="3619500" y="2247900"/>
                      <a:pt x="3619500" y="2260600"/>
                      <a:pt x="3606800" y="2260600"/>
                    </a:cubicBezTo>
                    <a:lnTo>
                      <a:pt x="3556000" y="2260600"/>
                    </a:lnTo>
                    <a:cubicBezTo>
                      <a:pt x="3479800" y="2260600"/>
                      <a:pt x="3416300" y="2209800"/>
                      <a:pt x="3416300" y="2133600"/>
                    </a:cubicBezTo>
                    <a:lnTo>
                      <a:pt x="3302000" y="1447800"/>
                    </a:lnTo>
                    <a:cubicBezTo>
                      <a:pt x="3289300" y="1447800"/>
                      <a:pt x="3289300" y="1447800"/>
                      <a:pt x="3276600" y="1447800"/>
                    </a:cubicBezTo>
                    <a:lnTo>
                      <a:pt x="3162300" y="2133600"/>
                    </a:lnTo>
                    <a:cubicBezTo>
                      <a:pt x="3162300" y="2209800"/>
                      <a:pt x="3098800" y="2260600"/>
                      <a:pt x="3022600" y="2260600"/>
                    </a:cubicBezTo>
                    <a:lnTo>
                      <a:pt x="2971800" y="2260600"/>
                    </a:lnTo>
                    <a:cubicBezTo>
                      <a:pt x="2959100" y="2260600"/>
                      <a:pt x="2959100" y="2247900"/>
                      <a:pt x="2946400" y="2247900"/>
                    </a:cubicBezTo>
                    <a:cubicBezTo>
                      <a:pt x="2946400" y="2235200"/>
                      <a:pt x="2933700" y="2235200"/>
                      <a:pt x="2933700" y="2222500"/>
                    </a:cubicBezTo>
                    <a:lnTo>
                      <a:pt x="3009900" y="1409700"/>
                    </a:lnTo>
                    <a:lnTo>
                      <a:pt x="3073400" y="965200"/>
                    </a:lnTo>
                    <a:close/>
                    <a:moveTo>
                      <a:pt x="4622800" y="0"/>
                    </a:moveTo>
                    <a:cubicBezTo>
                      <a:pt x="4508500" y="0"/>
                      <a:pt x="4406900" y="88900"/>
                      <a:pt x="4406900" y="215900"/>
                    </a:cubicBezTo>
                    <a:lnTo>
                      <a:pt x="4406900" y="279400"/>
                    </a:lnTo>
                    <a:cubicBezTo>
                      <a:pt x="4406900" y="393700"/>
                      <a:pt x="4508500" y="495300"/>
                      <a:pt x="4622800" y="495300"/>
                    </a:cubicBezTo>
                    <a:cubicBezTo>
                      <a:pt x="4737100" y="495300"/>
                      <a:pt x="4838700" y="393700"/>
                      <a:pt x="4838700" y="279400"/>
                    </a:cubicBezTo>
                    <a:lnTo>
                      <a:pt x="4838700" y="215900"/>
                    </a:lnTo>
                    <a:cubicBezTo>
                      <a:pt x="4838700" y="88900"/>
                      <a:pt x="4737100" y="0"/>
                      <a:pt x="4622800" y="0"/>
                    </a:cubicBezTo>
                    <a:close/>
                    <a:moveTo>
                      <a:pt x="4406900" y="965200"/>
                    </a:moveTo>
                    <a:cubicBezTo>
                      <a:pt x="4406900" y="965200"/>
                      <a:pt x="4394200" y="952500"/>
                      <a:pt x="4394200" y="965200"/>
                    </a:cubicBezTo>
                    <a:lnTo>
                      <a:pt x="4241800" y="1320800"/>
                    </a:lnTo>
                    <a:cubicBezTo>
                      <a:pt x="4216400" y="1371600"/>
                      <a:pt x="4165600" y="1409700"/>
                      <a:pt x="41021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13200" y="1409700"/>
                      <a:pt x="4013200" y="1397000"/>
                    </a:cubicBezTo>
                    <a:cubicBezTo>
                      <a:pt x="4000500" y="1384300"/>
                      <a:pt x="4000500" y="1371600"/>
                      <a:pt x="4013200" y="1358900"/>
                    </a:cubicBezTo>
                    <a:lnTo>
                      <a:pt x="4203700" y="914400"/>
                    </a:lnTo>
                    <a:lnTo>
                      <a:pt x="4267200" y="736600"/>
                    </a:lnTo>
                    <a:cubicBezTo>
                      <a:pt x="4318000" y="635000"/>
                      <a:pt x="4419600" y="558800"/>
                      <a:pt x="4533900" y="558800"/>
                    </a:cubicBezTo>
                    <a:lnTo>
                      <a:pt x="4711700" y="558800"/>
                    </a:lnTo>
                    <a:cubicBezTo>
                      <a:pt x="4826000" y="558800"/>
                      <a:pt x="4927600" y="635000"/>
                      <a:pt x="4978400" y="736600"/>
                    </a:cubicBezTo>
                    <a:lnTo>
                      <a:pt x="5041900" y="914400"/>
                    </a:lnTo>
                    <a:lnTo>
                      <a:pt x="5232400" y="1358900"/>
                    </a:lnTo>
                    <a:cubicBezTo>
                      <a:pt x="5245100" y="1371600"/>
                      <a:pt x="5245100" y="1384300"/>
                      <a:pt x="5232400" y="1397000"/>
                    </a:cubicBezTo>
                    <a:cubicBezTo>
                      <a:pt x="5232400" y="1409700"/>
                      <a:pt x="5219700" y="1409700"/>
                      <a:pt x="5207000" y="1409700"/>
                    </a:cubicBezTo>
                    <a:lnTo>
                      <a:pt x="5143500" y="1409700"/>
                    </a:lnTo>
                    <a:cubicBezTo>
                      <a:pt x="5080000" y="1409700"/>
                      <a:pt x="5029200" y="1371600"/>
                      <a:pt x="5003800" y="1320800"/>
                    </a:cubicBezTo>
                    <a:lnTo>
                      <a:pt x="4851400" y="965200"/>
                    </a:lnTo>
                    <a:cubicBezTo>
                      <a:pt x="4851400" y="952500"/>
                      <a:pt x="4838700" y="965200"/>
                      <a:pt x="4838700" y="965200"/>
                    </a:cubicBezTo>
                    <a:lnTo>
                      <a:pt x="4902200" y="1409700"/>
                    </a:lnTo>
                    <a:lnTo>
                      <a:pt x="4978400" y="2222500"/>
                    </a:lnTo>
                    <a:cubicBezTo>
                      <a:pt x="4978400" y="2235200"/>
                      <a:pt x="4965700" y="2235200"/>
                      <a:pt x="4965700" y="2247900"/>
                    </a:cubicBezTo>
                    <a:cubicBezTo>
                      <a:pt x="4953000" y="2247900"/>
                      <a:pt x="4953000" y="2260600"/>
                      <a:pt x="4940300" y="2260600"/>
                    </a:cubicBezTo>
                    <a:lnTo>
                      <a:pt x="4889500" y="2260600"/>
                    </a:lnTo>
                    <a:cubicBezTo>
                      <a:pt x="4813300" y="2260600"/>
                      <a:pt x="4749800" y="2209800"/>
                      <a:pt x="4749800" y="2133600"/>
                    </a:cubicBezTo>
                    <a:lnTo>
                      <a:pt x="4635500" y="1447800"/>
                    </a:lnTo>
                    <a:cubicBezTo>
                      <a:pt x="4622800" y="1447800"/>
                      <a:pt x="4622800" y="1447800"/>
                      <a:pt x="4610100" y="1447800"/>
                    </a:cubicBezTo>
                    <a:lnTo>
                      <a:pt x="4495800" y="2133600"/>
                    </a:lnTo>
                    <a:cubicBezTo>
                      <a:pt x="4495800" y="2209800"/>
                      <a:pt x="4432300" y="2260600"/>
                      <a:pt x="4356100" y="2260600"/>
                    </a:cubicBezTo>
                    <a:lnTo>
                      <a:pt x="4305300" y="2260600"/>
                    </a:lnTo>
                    <a:cubicBezTo>
                      <a:pt x="4292600" y="2260600"/>
                      <a:pt x="4292600" y="2247900"/>
                      <a:pt x="4279900" y="2247900"/>
                    </a:cubicBezTo>
                    <a:cubicBezTo>
                      <a:pt x="4279900" y="2235200"/>
                      <a:pt x="4267200" y="2235200"/>
                      <a:pt x="4267200" y="2222500"/>
                    </a:cubicBezTo>
                    <a:lnTo>
                      <a:pt x="4343400" y="1409700"/>
                    </a:lnTo>
                    <a:lnTo>
                      <a:pt x="4406900" y="965200"/>
                    </a:lnTo>
                    <a:close/>
                    <a:moveTo>
                      <a:pt x="5956300" y="0"/>
                    </a:moveTo>
                    <a:cubicBezTo>
                      <a:pt x="5842000" y="0"/>
                      <a:pt x="5740400" y="88900"/>
                      <a:pt x="5740400" y="215900"/>
                    </a:cubicBezTo>
                    <a:lnTo>
                      <a:pt x="5740400" y="279400"/>
                    </a:lnTo>
                    <a:cubicBezTo>
                      <a:pt x="5740400" y="393700"/>
                      <a:pt x="5842000" y="495300"/>
                      <a:pt x="5956300" y="495300"/>
                    </a:cubicBezTo>
                    <a:cubicBezTo>
                      <a:pt x="6070600" y="495300"/>
                      <a:pt x="6172200" y="393700"/>
                      <a:pt x="6172200" y="279400"/>
                    </a:cubicBezTo>
                    <a:lnTo>
                      <a:pt x="6172200" y="215900"/>
                    </a:lnTo>
                    <a:cubicBezTo>
                      <a:pt x="6172200" y="88900"/>
                      <a:pt x="6070600" y="0"/>
                      <a:pt x="5956300" y="0"/>
                    </a:cubicBezTo>
                    <a:close/>
                    <a:moveTo>
                      <a:pt x="5740400" y="965200"/>
                    </a:moveTo>
                    <a:cubicBezTo>
                      <a:pt x="5740400" y="965200"/>
                      <a:pt x="5727700" y="952500"/>
                      <a:pt x="5727700" y="965200"/>
                    </a:cubicBezTo>
                    <a:lnTo>
                      <a:pt x="5575300" y="1320800"/>
                    </a:lnTo>
                    <a:cubicBezTo>
                      <a:pt x="5549900" y="1371600"/>
                      <a:pt x="5499100" y="1409700"/>
                      <a:pt x="54356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46700" y="1409700"/>
                      <a:pt x="5346700" y="1397000"/>
                    </a:cubicBezTo>
                    <a:cubicBezTo>
                      <a:pt x="5334000" y="1384300"/>
                      <a:pt x="5334000" y="1371600"/>
                      <a:pt x="5346700" y="1358900"/>
                    </a:cubicBezTo>
                    <a:lnTo>
                      <a:pt x="5537200" y="914400"/>
                    </a:lnTo>
                    <a:lnTo>
                      <a:pt x="5600700" y="736600"/>
                    </a:lnTo>
                    <a:cubicBezTo>
                      <a:pt x="5651500" y="635000"/>
                      <a:pt x="5753100" y="558800"/>
                      <a:pt x="5867400" y="558800"/>
                    </a:cubicBezTo>
                    <a:lnTo>
                      <a:pt x="6045200" y="558800"/>
                    </a:lnTo>
                    <a:cubicBezTo>
                      <a:pt x="6159500" y="558800"/>
                      <a:pt x="6261100" y="635000"/>
                      <a:pt x="6311900" y="736600"/>
                    </a:cubicBezTo>
                    <a:lnTo>
                      <a:pt x="6375400" y="914400"/>
                    </a:lnTo>
                    <a:lnTo>
                      <a:pt x="6565900" y="1358900"/>
                    </a:lnTo>
                    <a:cubicBezTo>
                      <a:pt x="6578600" y="1371600"/>
                      <a:pt x="6578600" y="1384300"/>
                      <a:pt x="6565900" y="1397000"/>
                    </a:cubicBezTo>
                    <a:cubicBezTo>
                      <a:pt x="6565900" y="1409700"/>
                      <a:pt x="6553200" y="1409700"/>
                      <a:pt x="6540500" y="1409700"/>
                    </a:cubicBezTo>
                    <a:lnTo>
                      <a:pt x="6477000" y="1409700"/>
                    </a:lnTo>
                    <a:cubicBezTo>
                      <a:pt x="6413500" y="1409700"/>
                      <a:pt x="6362700" y="1371600"/>
                      <a:pt x="6337300" y="1320800"/>
                    </a:cubicBezTo>
                    <a:lnTo>
                      <a:pt x="6184900" y="965200"/>
                    </a:lnTo>
                    <a:cubicBezTo>
                      <a:pt x="6184900" y="952500"/>
                      <a:pt x="6172200" y="965200"/>
                      <a:pt x="6172200" y="965200"/>
                    </a:cubicBezTo>
                    <a:lnTo>
                      <a:pt x="6235700" y="1409700"/>
                    </a:lnTo>
                    <a:lnTo>
                      <a:pt x="6311900" y="2222500"/>
                    </a:lnTo>
                    <a:cubicBezTo>
                      <a:pt x="6311900" y="2235200"/>
                      <a:pt x="6299200" y="2235200"/>
                      <a:pt x="6299200" y="2247900"/>
                    </a:cubicBezTo>
                    <a:cubicBezTo>
                      <a:pt x="6286500" y="2247900"/>
                      <a:pt x="6286500" y="2260600"/>
                      <a:pt x="6273800" y="2260600"/>
                    </a:cubicBezTo>
                    <a:lnTo>
                      <a:pt x="6223000" y="2260600"/>
                    </a:lnTo>
                    <a:cubicBezTo>
                      <a:pt x="6146800" y="2260600"/>
                      <a:pt x="6083300" y="2209800"/>
                      <a:pt x="6083300" y="2133600"/>
                    </a:cubicBezTo>
                    <a:lnTo>
                      <a:pt x="5969000" y="1447800"/>
                    </a:lnTo>
                    <a:cubicBezTo>
                      <a:pt x="5956300" y="1447800"/>
                      <a:pt x="5956300" y="1447800"/>
                      <a:pt x="5943600" y="1447800"/>
                    </a:cubicBezTo>
                    <a:lnTo>
                      <a:pt x="5829300" y="2133600"/>
                    </a:lnTo>
                    <a:cubicBezTo>
                      <a:pt x="5829300" y="2209800"/>
                      <a:pt x="5765800" y="2260600"/>
                      <a:pt x="5689600" y="2260600"/>
                    </a:cubicBezTo>
                    <a:lnTo>
                      <a:pt x="5638800" y="2260600"/>
                    </a:lnTo>
                    <a:cubicBezTo>
                      <a:pt x="5626100" y="2260600"/>
                      <a:pt x="5626100" y="2247900"/>
                      <a:pt x="5613400" y="2247900"/>
                    </a:cubicBezTo>
                    <a:cubicBezTo>
                      <a:pt x="5613400" y="2235200"/>
                      <a:pt x="5600700" y="2235200"/>
                      <a:pt x="5600700" y="2222500"/>
                    </a:cubicBezTo>
                    <a:lnTo>
                      <a:pt x="5676900" y="1409700"/>
                    </a:lnTo>
                    <a:lnTo>
                      <a:pt x="5740400" y="965200"/>
                    </a:lnTo>
                    <a:close/>
                    <a:moveTo>
                      <a:pt x="7289800" y="0"/>
                    </a:moveTo>
                    <a:cubicBezTo>
                      <a:pt x="7175500" y="0"/>
                      <a:pt x="7073900" y="88900"/>
                      <a:pt x="7073900" y="215900"/>
                    </a:cubicBezTo>
                    <a:lnTo>
                      <a:pt x="7073900" y="279400"/>
                    </a:lnTo>
                    <a:cubicBezTo>
                      <a:pt x="7073900" y="393700"/>
                      <a:pt x="7175500" y="495300"/>
                      <a:pt x="7289800" y="495300"/>
                    </a:cubicBezTo>
                    <a:cubicBezTo>
                      <a:pt x="7404100" y="495300"/>
                      <a:pt x="7505700" y="393700"/>
                      <a:pt x="7505700" y="279400"/>
                    </a:cubicBezTo>
                    <a:lnTo>
                      <a:pt x="7505700" y="215900"/>
                    </a:lnTo>
                    <a:cubicBezTo>
                      <a:pt x="7505700" y="88900"/>
                      <a:pt x="7404100" y="0"/>
                      <a:pt x="7289800" y="0"/>
                    </a:cubicBezTo>
                    <a:close/>
                    <a:moveTo>
                      <a:pt x="7073900" y="965200"/>
                    </a:moveTo>
                    <a:cubicBezTo>
                      <a:pt x="7073900" y="965200"/>
                      <a:pt x="7061200" y="952500"/>
                      <a:pt x="7061200" y="965200"/>
                    </a:cubicBezTo>
                    <a:lnTo>
                      <a:pt x="6908800" y="1320800"/>
                    </a:lnTo>
                    <a:cubicBezTo>
                      <a:pt x="6883400" y="1371600"/>
                      <a:pt x="6832600" y="1409700"/>
                      <a:pt x="67691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80200" y="1409700"/>
                      <a:pt x="6680200" y="1397000"/>
                    </a:cubicBezTo>
                    <a:cubicBezTo>
                      <a:pt x="6667500" y="1384300"/>
                      <a:pt x="6667500" y="1371600"/>
                      <a:pt x="6680200" y="1358900"/>
                    </a:cubicBezTo>
                    <a:lnTo>
                      <a:pt x="6870700" y="914400"/>
                    </a:lnTo>
                    <a:lnTo>
                      <a:pt x="6934200" y="736600"/>
                    </a:lnTo>
                    <a:cubicBezTo>
                      <a:pt x="6985000" y="635000"/>
                      <a:pt x="7086600" y="558800"/>
                      <a:pt x="7200900" y="558800"/>
                    </a:cubicBezTo>
                    <a:lnTo>
                      <a:pt x="7378700" y="558800"/>
                    </a:lnTo>
                    <a:cubicBezTo>
                      <a:pt x="7493000" y="558800"/>
                      <a:pt x="7594600" y="635000"/>
                      <a:pt x="7645400" y="736600"/>
                    </a:cubicBezTo>
                    <a:lnTo>
                      <a:pt x="7708900" y="914400"/>
                    </a:lnTo>
                    <a:lnTo>
                      <a:pt x="7899400" y="1358900"/>
                    </a:lnTo>
                    <a:cubicBezTo>
                      <a:pt x="7912100" y="1371600"/>
                      <a:pt x="7912100" y="1384300"/>
                      <a:pt x="7899400" y="1397000"/>
                    </a:cubicBezTo>
                    <a:cubicBezTo>
                      <a:pt x="7899400" y="1409700"/>
                      <a:pt x="7886700" y="1409700"/>
                      <a:pt x="7874000" y="1409700"/>
                    </a:cubicBezTo>
                    <a:lnTo>
                      <a:pt x="7810500" y="1409700"/>
                    </a:lnTo>
                    <a:cubicBezTo>
                      <a:pt x="7747000" y="1409700"/>
                      <a:pt x="7696200" y="1371600"/>
                      <a:pt x="7670800" y="1320800"/>
                    </a:cubicBezTo>
                    <a:lnTo>
                      <a:pt x="7518400" y="965200"/>
                    </a:lnTo>
                    <a:cubicBezTo>
                      <a:pt x="7518400" y="952500"/>
                      <a:pt x="7505700" y="965200"/>
                      <a:pt x="7505700" y="965200"/>
                    </a:cubicBezTo>
                    <a:lnTo>
                      <a:pt x="7569200" y="1409700"/>
                    </a:lnTo>
                    <a:lnTo>
                      <a:pt x="7645400" y="2222500"/>
                    </a:lnTo>
                    <a:cubicBezTo>
                      <a:pt x="7645400" y="2235200"/>
                      <a:pt x="7632700" y="2235200"/>
                      <a:pt x="7632700" y="2247900"/>
                    </a:cubicBezTo>
                    <a:cubicBezTo>
                      <a:pt x="7620000" y="2247900"/>
                      <a:pt x="7620000" y="2260600"/>
                      <a:pt x="7607300" y="2260600"/>
                    </a:cubicBezTo>
                    <a:lnTo>
                      <a:pt x="7556500" y="2260600"/>
                    </a:lnTo>
                    <a:cubicBezTo>
                      <a:pt x="7480300" y="2260600"/>
                      <a:pt x="7416800" y="2209800"/>
                      <a:pt x="7416800" y="2133600"/>
                    </a:cubicBezTo>
                    <a:lnTo>
                      <a:pt x="7302500" y="1447800"/>
                    </a:lnTo>
                    <a:cubicBezTo>
                      <a:pt x="7289800" y="1447800"/>
                      <a:pt x="7289800" y="1447800"/>
                      <a:pt x="7277100" y="1447800"/>
                    </a:cubicBezTo>
                    <a:lnTo>
                      <a:pt x="7162800" y="2133600"/>
                    </a:lnTo>
                    <a:cubicBezTo>
                      <a:pt x="7162800" y="2209800"/>
                      <a:pt x="7099300" y="2260600"/>
                      <a:pt x="7023100" y="2260600"/>
                    </a:cubicBezTo>
                    <a:lnTo>
                      <a:pt x="6972300" y="2260600"/>
                    </a:lnTo>
                    <a:cubicBezTo>
                      <a:pt x="6959600" y="2260600"/>
                      <a:pt x="6959600" y="2247900"/>
                      <a:pt x="6946900" y="2247900"/>
                    </a:cubicBezTo>
                    <a:cubicBezTo>
                      <a:pt x="6946900" y="2235200"/>
                      <a:pt x="6934200" y="2235200"/>
                      <a:pt x="6934200" y="2222500"/>
                    </a:cubicBezTo>
                    <a:lnTo>
                      <a:pt x="7010400" y="1409700"/>
                    </a:lnTo>
                    <a:lnTo>
                      <a:pt x="7073900" y="965200"/>
                    </a:lnTo>
                    <a:close/>
                    <a:moveTo>
                      <a:pt x="8623300" y="0"/>
                    </a:moveTo>
                    <a:cubicBezTo>
                      <a:pt x="8509000" y="0"/>
                      <a:pt x="8407400" y="88900"/>
                      <a:pt x="8407400" y="215900"/>
                    </a:cubicBezTo>
                    <a:lnTo>
                      <a:pt x="8407400" y="279400"/>
                    </a:lnTo>
                    <a:cubicBezTo>
                      <a:pt x="8407400" y="393700"/>
                      <a:pt x="8509000" y="495300"/>
                      <a:pt x="8623300" y="495300"/>
                    </a:cubicBezTo>
                    <a:cubicBezTo>
                      <a:pt x="8737600" y="495300"/>
                      <a:pt x="8839200" y="393700"/>
                      <a:pt x="8839200" y="279400"/>
                    </a:cubicBezTo>
                    <a:lnTo>
                      <a:pt x="8839200" y="215900"/>
                    </a:lnTo>
                    <a:cubicBezTo>
                      <a:pt x="8839200" y="88900"/>
                      <a:pt x="8737600" y="0"/>
                      <a:pt x="8623300" y="0"/>
                    </a:cubicBezTo>
                    <a:close/>
                    <a:moveTo>
                      <a:pt x="8407400" y="965200"/>
                    </a:moveTo>
                    <a:cubicBezTo>
                      <a:pt x="8407400" y="965200"/>
                      <a:pt x="8394700" y="952500"/>
                      <a:pt x="8394700" y="965200"/>
                    </a:cubicBezTo>
                    <a:lnTo>
                      <a:pt x="8242300" y="1320800"/>
                    </a:lnTo>
                    <a:cubicBezTo>
                      <a:pt x="8216900" y="1371600"/>
                      <a:pt x="8166100" y="1409700"/>
                      <a:pt x="81026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13700" y="1409700"/>
                      <a:pt x="8013700" y="1397000"/>
                    </a:cubicBezTo>
                    <a:cubicBezTo>
                      <a:pt x="8001000" y="1384300"/>
                      <a:pt x="8001000" y="1371600"/>
                      <a:pt x="8013700" y="1358900"/>
                    </a:cubicBezTo>
                    <a:lnTo>
                      <a:pt x="8204200" y="914400"/>
                    </a:lnTo>
                    <a:lnTo>
                      <a:pt x="8267700" y="736600"/>
                    </a:lnTo>
                    <a:cubicBezTo>
                      <a:pt x="8318500" y="635000"/>
                      <a:pt x="8420100" y="558800"/>
                      <a:pt x="8534400" y="558800"/>
                    </a:cubicBezTo>
                    <a:lnTo>
                      <a:pt x="8712200" y="558800"/>
                    </a:lnTo>
                    <a:cubicBezTo>
                      <a:pt x="8826500" y="558800"/>
                      <a:pt x="8928100" y="635000"/>
                      <a:pt x="8978900" y="736600"/>
                    </a:cubicBezTo>
                    <a:lnTo>
                      <a:pt x="9042400" y="914400"/>
                    </a:lnTo>
                    <a:lnTo>
                      <a:pt x="9232900" y="1358900"/>
                    </a:lnTo>
                    <a:cubicBezTo>
                      <a:pt x="9245600" y="1371600"/>
                      <a:pt x="9245600" y="1384300"/>
                      <a:pt x="9232900" y="1397000"/>
                    </a:cubicBezTo>
                    <a:cubicBezTo>
                      <a:pt x="9232900" y="1409700"/>
                      <a:pt x="9220200" y="1409700"/>
                      <a:pt x="9207500" y="1409700"/>
                    </a:cubicBezTo>
                    <a:lnTo>
                      <a:pt x="9144000" y="1409700"/>
                    </a:lnTo>
                    <a:cubicBezTo>
                      <a:pt x="9080500" y="1409700"/>
                      <a:pt x="9029700" y="1371600"/>
                      <a:pt x="9004300" y="1320800"/>
                    </a:cubicBezTo>
                    <a:lnTo>
                      <a:pt x="8851900" y="965200"/>
                    </a:lnTo>
                    <a:cubicBezTo>
                      <a:pt x="8851900" y="952500"/>
                      <a:pt x="8839200" y="965200"/>
                      <a:pt x="8839200" y="965200"/>
                    </a:cubicBezTo>
                    <a:lnTo>
                      <a:pt x="8902700" y="1409700"/>
                    </a:lnTo>
                    <a:lnTo>
                      <a:pt x="8978900" y="2222500"/>
                    </a:lnTo>
                    <a:cubicBezTo>
                      <a:pt x="8978900" y="2235200"/>
                      <a:pt x="8966200" y="2235200"/>
                      <a:pt x="8966200" y="2247900"/>
                    </a:cubicBezTo>
                    <a:cubicBezTo>
                      <a:pt x="8953500" y="2247900"/>
                      <a:pt x="8953500" y="2260600"/>
                      <a:pt x="8940800" y="2260600"/>
                    </a:cubicBezTo>
                    <a:lnTo>
                      <a:pt x="8890000" y="2260600"/>
                    </a:lnTo>
                    <a:cubicBezTo>
                      <a:pt x="8813800" y="2260600"/>
                      <a:pt x="8750300" y="2209800"/>
                      <a:pt x="8750300" y="2133600"/>
                    </a:cubicBezTo>
                    <a:lnTo>
                      <a:pt x="8636000" y="1447800"/>
                    </a:lnTo>
                    <a:cubicBezTo>
                      <a:pt x="8623300" y="1447800"/>
                      <a:pt x="8623300" y="1447800"/>
                      <a:pt x="8610600" y="1447800"/>
                    </a:cubicBezTo>
                    <a:lnTo>
                      <a:pt x="8496300" y="2133600"/>
                    </a:lnTo>
                    <a:cubicBezTo>
                      <a:pt x="8496300" y="2209800"/>
                      <a:pt x="8432800" y="2260600"/>
                      <a:pt x="8356600" y="2260600"/>
                    </a:cubicBezTo>
                    <a:lnTo>
                      <a:pt x="8305800" y="2260600"/>
                    </a:lnTo>
                    <a:cubicBezTo>
                      <a:pt x="8293100" y="2260600"/>
                      <a:pt x="8293100" y="2247900"/>
                      <a:pt x="8280400" y="2247900"/>
                    </a:cubicBezTo>
                    <a:cubicBezTo>
                      <a:pt x="8280400" y="2235200"/>
                      <a:pt x="8267700" y="2235200"/>
                      <a:pt x="8267700" y="2222500"/>
                    </a:cubicBezTo>
                    <a:lnTo>
                      <a:pt x="8343900" y="1409700"/>
                    </a:lnTo>
                    <a:lnTo>
                      <a:pt x="8407400" y="965200"/>
                    </a:lnTo>
                    <a:close/>
                    <a:moveTo>
                      <a:pt x="9956800" y="0"/>
                    </a:moveTo>
                    <a:cubicBezTo>
                      <a:pt x="9842500" y="0"/>
                      <a:pt x="9740900" y="88900"/>
                      <a:pt x="9740900" y="215900"/>
                    </a:cubicBezTo>
                    <a:lnTo>
                      <a:pt x="9740900" y="279400"/>
                    </a:lnTo>
                    <a:cubicBezTo>
                      <a:pt x="9740900" y="393700"/>
                      <a:pt x="9842500" y="495300"/>
                      <a:pt x="9956800" y="495300"/>
                    </a:cubicBezTo>
                    <a:cubicBezTo>
                      <a:pt x="10071100" y="495300"/>
                      <a:pt x="10172700" y="393700"/>
                      <a:pt x="10172700" y="279400"/>
                    </a:cubicBezTo>
                    <a:lnTo>
                      <a:pt x="10172700" y="215900"/>
                    </a:lnTo>
                    <a:cubicBezTo>
                      <a:pt x="10172700" y="88900"/>
                      <a:pt x="10071100" y="0"/>
                      <a:pt x="9956800" y="0"/>
                    </a:cubicBezTo>
                    <a:close/>
                    <a:moveTo>
                      <a:pt x="9740900" y="965200"/>
                    </a:moveTo>
                    <a:cubicBezTo>
                      <a:pt x="9740900" y="965200"/>
                      <a:pt x="9728200" y="952500"/>
                      <a:pt x="9728200" y="965200"/>
                    </a:cubicBezTo>
                    <a:lnTo>
                      <a:pt x="9575800" y="1320800"/>
                    </a:lnTo>
                    <a:cubicBezTo>
                      <a:pt x="9550400" y="1371600"/>
                      <a:pt x="9499600" y="1409700"/>
                      <a:pt x="9436100" y="1409700"/>
                    </a:cubicBezTo>
                    <a:lnTo>
                      <a:pt x="9372600" y="1409700"/>
                    </a:lnTo>
                    <a:cubicBezTo>
                      <a:pt x="9359900" y="1409700"/>
                      <a:pt x="9347200" y="1409700"/>
                      <a:pt x="9347200" y="1397000"/>
                    </a:cubicBezTo>
                    <a:cubicBezTo>
                      <a:pt x="9334500" y="1384300"/>
                      <a:pt x="9334500" y="1371600"/>
                      <a:pt x="9347200" y="1358900"/>
                    </a:cubicBezTo>
                    <a:lnTo>
                      <a:pt x="9537700" y="914400"/>
                    </a:lnTo>
                    <a:lnTo>
                      <a:pt x="9601200" y="736600"/>
                    </a:lnTo>
                    <a:cubicBezTo>
                      <a:pt x="9652000" y="635000"/>
                      <a:pt x="9753600" y="558800"/>
                      <a:pt x="9867900" y="558800"/>
                    </a:cubicBezTo>
                    <a:lnTo>
                      <a:pt x="10045700" y="558800"/>
                    </a:lnTo>
                    <a:cubicBezTo>
                      <a:pt x="10160000" y="558800"/>
                      <a:pt x="10261600" y="635000"/>
                      <a:pt x="10312400" y="736600"/>
                    </a:cubicBezTo>
                    <a:lnTo>
                      <a:pt x="10375900" y="914400"/>
                    </a:lnTo>
                    <a:lnTo>
                      <a:pt x="10566400" y="1358900"/>
                    </a:lnTo>
                    <a:cubicBezTo>
                      <a:pt x="10579100" y="1371600"/>
                      <a:pt x="10579100" y="1384300"/>
                      <a:pt x="10566400" y="1397000"/>
                    </a:cubicBezTo>
                    <a:cubicBezTo>
                      <a:pt x="10566400" y="1409700"/>
                      <a:pt x="10553700" y="1409700"/>
                      <a:pt x="10541000" y="1409700"/>
                    </a:cubicBezTo>
                    <a:lnTo>
                      <a:pt x="10477500" y="1409700"/>
                    </a:lnTo>
                    <a:cubicBezTo>
                      <a:pt x="10414000" y="1409700"/>
                      <a:pt x="10363200" y="1371600"/>
                      <a:pt x="10337800" y="1320800"/>
                    </a:cubicBezTo>
                    <a:lnTo>
                      <a:pt x="10185400" y="965200"/>
                    </a:lnTo>
                    <a:cubicBezTo>
                      <a:pt x="10185400" y="952500"/>
                      <a:pt x="10172700" y="965200"/>
                      <a:pt x="10172700" y="965200"/>
                    </a:cubicBezTo>
                    <a:lnTo>
                      <a:pt x="10236200" y="1409700"/>
                    </a:lnTo>
                    <a:lnTo>
                      <a:pt x="10312400" y="2222500"/>
                    </a:lnTo>
                    <a:cubicBezTo>
                      <a:pt x="10312400" y="2235200"/>
                      <a:pt x="10299700" y="2235200"/>
                      <a:pt x="10299700" y="2247900"/>
                    </a:cubicBezTo>
                    <a:cubicBezTo>
                      <a:pt x="10287000" y="2247900"/>
                      <a:pt x="10287000" y="2260600"/>
                      <a:pt x="10274300" y="2260600"/>
                    </a:cubicBezTo>
                    <a:lnTo>
                      <a:pt x="10223500" y="2260600"/>
                    </a:lnTo>
                    <a:cubicBezTo>
                      <a:pt x="10147300" y="2260600"/>
                      <a:pt x="10083800" y="2209800"/>
                      <a:pt x="10083800" y="2133600"/>
                    </a:cubicBezTo>
                    <a:lnTo>
                      <a:pt x="9969500" y="1447800"/>
                    </a:lnTo>
                    <a:cubicBezTo>
                      <a:pt x="9956800" y="1447800"/>
                      <a:pt x="9956800" y="1447800"/>
                      <a:pt x="9944100" y="1447800"/>
                    </a:cubicBezTo>
                    <a:lnTo>
                      <a:pt x="9829800" y="2133600"/>
                    </a:lnTo>
                    <a:cubicBezTo>
                      <a:pt x="9829800" y="2209800"/>
                      <a:pt x="9766300" y="2260600"/>
                      <a:pt x="9690100" y="2260600"/>
                    </a:cubicBezTo>
                    <a:lnTo>
                      <a:pt x="9639300" y="2260600"/>
                    </a:lnTo>
                    <a:cubicBezTo>
                      <a:pt x="9626600" y="2260600"/>
                      <a:pt x="9626600" y="2247900"/>
                      <a:pt x="9613900" y="2247900"/>
                    </a:cubicBezTo>
                    <a:cubicBezTo>
                      <a:pt x="9613900" y="2235200"/>
                      <a:pt x="9601200" y="2235200"/>
                      <a:pt x="9601200" y="2222500"/>
                    </a:cubicBezTo>
                    <a:lnTo>
                      <a:pt x="9677400" y="1409700"/>
                    </a:lnTo>
                    <a:lnTo>
                      <a:pt x="9740900" y="965200"/>
                    </a:lnTo>
                    <a:close/>
                    <a:moveTo>
                      <a:pt x="11290300" y="0"/>
                    </a:moveTo>
                    <a:cubicBezTo>
                      <a:pt x="11176000" y="0"/>
                      <a:pt x="11074400" y="88900"/>
                      <a:pt x="11074400" y="215900"/>
                    </a:cubicBezTo>
                    <a:lnTo>
                      <a:pt x="11074400" y="279400"/>
                    </a:lnTo>
                    <a:cubicBezTo>
                      <a:pt x="11074400" y="393700"/>
                      <a:pt x="11176000" y="495300"/>
                      <a:pt x="11290300" y="495300"/>
                    </a:cubicBezTo>
                    <a:cubicBezTo>
                      <a:pt x="11404600" y="495300"/>
                      <a:pt x="11506200" y="393700"/>
                      <a:pt x="11506200" y="279400"/>
                    </a:cubicBezTo>
                    <a:lnTo>
                      <a:pt x="11506200" y="215900"/>
                    </a:lnTo>
                    <a:cubicBezTo>
                      <a:pt x="11506200" y="88900"/>
                      <a:pt x="11404600" y="0"/>
                      <a:pt x="11290300" y="0"/>
                    </a:cubicBezTo>
                    <a:close/>
                    <a:moveTo>
                      <a:pt x="11074400" y="965200"/>
                    </a:moveTo>
                    <a:cubicBezTo>
                      <a:pt x="11074400" y="965200"/>
                      <a:pt x="11061700" y="952500"/>
                      <a:pt x="11061700" y="965200"/>
                    </a:cubicBezTo>
                    <a:lnTo>
                      <a:pt x="10909300" y="1320800"/>
                    </a:lnTo>
                    <a:cubicBezTo>
                      <a:pt x="10883900" y="1371600"/>
                      <a:pt x="10833100" y="1409700"/>
                      <a:pt x="10769600" y="1409700"/>
                    </a:cubicBezTo>
                    <a:lnTo>
                      <a:pt x="10706100" y="1409700"/>
                    </a:lnTo>
                    <a:cubicBezTo>
                      <a:pt x="10693400" y="1409700"/>
                      <a:pt x="10680700" y="1409700"/>
                      <a:pt x="10680700" y="1397000"/>
                    </a:cubicBezTo>
                    <a:cubicBezTo>
                      <a:pt x="10668000" y="1384300"/>
                      <a:pt x="10668000" y="1371600"/>
                      <a:pt x="10680700" y="1358900"/>
                    </a:cubicBezTo>
                    <a:lnTo>
                      <a:pt x="10871200" y="914400"/>
                    </a:lnTo>
                    <a:lnTo>
                      <a:pt x="10934700" y="736600"/>
                    </a:lnTo>
                    <a:cubicBezTo>
                      <a:pt x="10985500" y="635000"/>
                      <a:pt x="11087100" y="558800"/>
                      <a:pt x="11201400" y="558800"/>
                    </a:cubicBezTo>
                    <a:lnTo>
                      <a:pt x="11379200" y="558800"/>
                    </a:lnTo>
                    <a:cubicBezTo>
                      <a:pt x="11493500" y="558800"/>
                      <a:pt x="11595100" y="635000"/>
                      <a:pt x="11645900" y="736600"/>
                    </a:cubicBezTo>
                    <a:lnTo>
                      <a:pt x="11709400" y="914400"/>
                    </a:lnTo>
                    <a:lnTo>
                      <a:pt x="11899900" y="1358900"/>
                    </a:lnTo>
                    <a:cubicBezTo>
                      <a:pt x="11912600" y="1371600"/>
                      <a:pt x="11912600" y="1384300"/>
                      <a:pt x="11899900" y="1397000"/>
                    </a:cubicBezTo>
                    <a:cubicBezTo>
                      <a:pt x="11899900" y="1409700"/>
                      <a:pt x="11887200" y="1409700"/>
                      <a:pt x="11874500" y="1409700"/>
                    </a:cubicBezTo>
                    <a:lnTo>
                      <a:pt x="11811000" y="1409700"/>
                    </a:lnTo>
                    <a:cubicBezTo>
                      <a:pt x="11747500" y="1409700"/>
                      <a:pt x="11696700" y="1371600"/>
                      <a:pt x="11671300" y="1320800"/>
                    </a:cubicBezTo>
                    <a:lnTo>
                      <a:pt x="11518900" y="965200"/>
                    </a:lnTo>
                    <a:cubicBezTo>
                      <a:pt x="11518900" y="952500"/>
                      <a:pt x="11506200" y="965200"/>
                      <a:pt x="11506200" y="965200"/>
                    </a:cubicBezTo>
                    <a:lnTo>
                      <a:pt x="11569700" y="1409700"/>
                    </a:lnTo>
                    <a:lnTo>
                      <a:pt x="11645900" y="2222500"/>
                    </a:lnTo>
                    <a:cubicBezTo>
                      <a:pt x="11645900" y="2235200"/>
                      <a:pt x="11633200" y="2235200"/>
                      <a:pt x="11633200" y="2247900"/>
                    </a:cubicBezTo>
                    <a:cubicBezTo>
                      <a:pt x="11620500" y="2247900"/>
                      <a:pt x="11620500" y="2260600"/>
                      <a:pt x="11607800" y="2260600"/>
                    </a:cubicBezTo>
                    <a:lnTo>
                      <a:pt x="11557000" y="2260600"/>
                    </a:lnTo>
                    <a:cubicBezTo>
                      <a:pt x="11480800" y="2260600"/>
                      <a:pt x="11417300" y="2209800"/>
                      <a:pt x="11417300" y="2133600"/>
                    </a:cubicBezTo>
                    <a:lnTo>
                      <a:pt x="11303000" y="1447800"/>
                    </a:lnTo>
                    <a:cubicBezTo>
                      <a:pt x="11290300" y="1447800"/>
                      <a:pt x="11290300" y="1447800"/>
                      <a:pt x="11277600" y="1447800"/>
                    </a:cubicBezTo>
                    <a:lnTo>
                      <a:pt x="11163300" y="2133600"/>
                    </a:lnTo>
                    <a:cubicBezTo>
                      <a:pt x="11163300" y="2209800"/>
                      <a:pt x="11099800" y="2260600"/>
                      <a:pt x="11023600" y="2260600"/>
                    </a:cubicBezTo>
                    <a:lnTo>
                      <a:pt x="10972800" y="2260600"/>
                    </a:lnTo>
                    <a:cubicBezTo>
                      <a:pt x="10960100" y="2260600"/>
                      <a:pt x="10960100" y="2247900"/>
                      <a:pt x="10947400" y="2247900"/>
                    </a:cubicBezTo>
                    <a:cubicBezTo>
                      <a:pt x="10947400" y="2235200"/>
                      <a:pt x="10934700" y="2235200"/>
                      <a:pt x="10934700" y="2222500"/>
                    </a:cubicBezTo>
                    <a:lnTo>
                      <a:pt x="11010900" y="1409700"/>
                    </a:lnTo>
                    <a:lnTo>
                      <a:pt x="11074400" y="965200"/>
                    </a:lnTo>
                    <a:close/>
                  </a:path>
                </a:pathLst>
              </a:custGeom>
              <a:solidFill>
                <a:srgbClr val="5DCAD1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1188987" y="5082182"/>
            <a:ext cx="7040526" cy="224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39"/>
              </a:lnSpc>
              <a:spcBef>
                <a:spcPct val="0"/>
              </a:spcBef>
            </a:pPr>
            <a:r>
              <a:rPr lang="en-US" sz="6599" spc="659">
                <a:solidFill>
                  <a:srgbClr val="052746"/>
                </a:solidFill>
                <a:latin typeface="Lato Bold"/>
              </a:rPr>
              <a:t>Entre 5 &amp; 10%*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spc="300">
                <a:solidFill>
                  <a:srgbClr val="052746"/>
                </a:solidFill>
                <a:latin typeface="Lato"/>
              </a:rPr>
              <a:t>Des écoliers du primaire et du collège sont atteints de</a:t>
            </a:r>
            <a:r>
              <a:rPr lang="en-US" sz="3000" spc="300">
                <a:solidFill>
                  <a:srgbClr val="052746"/>
                </a:solidFill>
                <a:latin typeface="Lato Bold"/>
              </a:rPr>
              <a:t> dyslexie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12532" y="9587110"/>
            <a:ext cx="6238994" cy="27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1"/>
              </a:lnSpc>
              <a:spcBef>
                <a:spcPct val="0"/>
              </a:spcBef>
            </a:pPr>
            <a:r>
              <a:rPr lang="en-US" sz="1629" spc="162">
                <a:solidFill>
                  <a:srgbClr val="000000"/>
                </a:solidFill>
                <a:latin typeface="Lato Bold"/>
              </a:rPr>
              <a:t>*</a:t>
            </a:r>
            <a:r>
              <a:rPr lang="en-US" sz="1629" spc="162">
                <a:solidFill>
                  <a:srgbClr val="000000"/>
                </a:solidFill>
                <a:latin typeface="Lato"/>
              </a:rPr>
              <a:t>selon les estimations du ministère marocain de la Santé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9138" y="2658152"/>
            <a:ext cx="13809825" cy="6494144"/>
            <a:chOff x="0" y="0"/>
            <a:chExt cx="18413100" cy="8658859"/>
          </a:xfrm>
        </p:grpSpPr>
        <p:sp>
          <p:nvSpPr>
            <p:cNvPr id="3" name="TextBox 3"/>
            <p:cNvSpPr txBox="1"/>
            <p:nvPr/>
          </p:nvSpPr>
          <p:spPr>
            <a:xfrm>
              <a:off x="12809208" y="3066692"/>
              <a:ext cx="5603892" cy="14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Faible d'estime de soi</a:t>
              </a:r>
            </a:p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46%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66692"/>
              <a:ext cx="5010002" cy="14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Difficultés scolaires</a:t>
              </a:r>
            </a:p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22%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728489" y="7213904"/>
              <a:ext cx="5468332" cy="14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Anxiété &amp; dépression</a:t>
              </a:r>
            </a:p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875368" y="-95250"/>
              <a:ext cx="7174575" cy="14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Troubles du comportement</a:t>
              </a:r>
            </a:p>
            <a:p>
              <a:pPr marL="0" lvl="0" indent="0" algn="ctr">
                <a:lnSpc>
                  <a:spcPts val="4325"/>
                </a:lnSpc>
                <a:spcBef>
                  <a:spcPct val="0"/>
                </a:spcBef>
              </a:pPr>
              <a:r>
                <a:rPr lang="en-US" sz="3089" u="none" strike="noStrike">
                  <a:solidFill>
                    <a:srgbClr val="052746"/>
                  </a:solidFill>
                  <a:latin typeface="Poppins"/>
                </a:rPr>
                <a:t>12%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077812" y="1497636"/>
              <a:ext cx="5663586" cy="5663586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329090" cy="2514348"/>
              </a:xfrm>
              <a:custGeom>
                <a:avLst/>
                <a:gdLst/>
                <a:ahLst/>
                <a:cxnLst/>
                <a:rect l="l" t="t" r="r" b="b"/>
                <a:pathLst>
                  <a:path w="1329090" h="2514348">
                    <a:moveTo>
                      <a:pt x="0" y="0"/>
                    </a:moveTo>
                    <a:cubicBezTo>
                      <a:pt x="651981" y="0"/>
                      <a:pt x="1198051" y="493693"/>
                      <a:pt x="1263571" y="1142373"/>
                    </a:cubicBezTo>
                    <a:cubicBezTo>
                      <a:pt x="1329090" y="1791053"/>
                      <a:pt x="892774" y="2383972"/>
                      <a:pt x="253962" y="2514348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65033" y="1270000"/>
                <a:ext cx="1420803" cy="1372773"/>
              </a:xfrm>
              <a:custGeom>
                <a:avLst/>
                <a:gdLst/>
                <a:ahLst/>
                <a:cxnLst/>
                <a:rect l="l" t="t" r="r" b="b"/>
                <a:pathLst>
                  <a:path w="1420803" h="1372773">
                    <a:moveTo>
                      <a:pt x="1420803" y="1230101"/>
                    </a:moveTo>
                    <a:cubicBezTo>
                      <a:pt x="865132" y="1372773"/>
                      <a:pt x="282808" y="1125202"/>
                      <a:pt x="0" y="626057"/>
                    </a:cubicBezTo>
                    <a:lnTo>
                      <a:pt x="1104967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-141827" y="301916"/>
                <a:ext cx="1411827" cy="1648584"/>
              </a:xfrm>
              <a:custGeom>
                <a:avLst/>
                <a:gdLst/>
                <a:ahLst/>
                <a:cxnLst/>
                <a:rect l="l" t="t" r="r" b="b"/>
                <a:pathLst>
                  <a:path w="1411827" h="1648584">
                    <a:moveTo>
                      <a:pt x="339531" y="1648584"/>
                    </a:moveTo>
                    <a:cubicBezTo>
                      <a:pt x="0" y="1113570"/>
                      <a:pt x="106791" y="410140"/>
                      <a:pt x="589809" y="0"/>
                    </a:cubicBezTo>
                    <a:lnTo>
                      <a:pt x="1411827" y="96808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00625" y="0"/>
                <a:ext cx="86937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869375" h="1270000">
                    <a:moveTo>
                      <a:pt x="0" y="344210"/>
                    </a:moveTo>
                    <a:cubicBezTo>
                      <a:pt x="235440" y="123117"/>
                      <a:pt x="546271" y="32"/>
                      <a:pt x="869248" y="0"/>
                    </a:cubicBezTo>
                    <a:lnTo>
                      <a:pt x="869375" y="1270000"/>
                    </a:lnTo>
                    <a:close/>
                  </a:path>
                </a:pathLst>
              </a:custGeom>
              <a:solidFill>
                <a:srgbClr val="052746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3071462" y="9696822"/>
            <a:ext cx="12145076" cy="37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4"/>
              </a:lnSpc>
            </a:pPr>
            <a:r>
              <a:rPr lang="en-US" sz="2188" spc="218">
                <a:solidFill>
                  <a:srgbClr val="000000"/>
                </a:solidFill>
                <a:latin typeface="Lato Bold"/>
              </a:rPr>
              <a:t>Sources</a:t>
            </a:r>
            <a:r>
              <a:rPr lang="en-US" sz="2188" spc="218">
                <a:solidFill>
                  <a:srgbClr val="000000"/>
                </a:solidFill>
                <a:latin typeface="Lato"/>
              </a:rPr>
              <a:t> : </a:t>
            </a:r>
            <a:r>
              <a:rPr lang="en-US" sz="2188" spc="218">
                <a:solidFill>
                  <a:srgbClr val="000000"/>
                </a:solidFill>
                <a:latin typeface="Lato"/>
                <a:hlinkClick r:id="rId2" tooltip="https://www.nimh.nih.gov/health/statistics/index.shtml"/>
              </a:rPr>
              <a:t>NIMH Statistics</a:t>
            </a:r>
            <a:r>
              <a:rPr lang="en-US" sz="2188" spc="218">
                <a:solidFill>
                  <a:srgbClr val="000000"/>
                </a:solidFill>
                <a:latin typeface="Lato"/>
              </a:rPr>
              <a:t>, </a:t>
            </a:r>
            <a:r>
              <a:rPr lang="en-US" sz="2188" spc="218">
                <a:solidFill>
                  <a:srgbClr val="000000"/>
                </a:solidFill>
                <a:latin typeface="Lato"/>
                <a:hlinkClick r:id="rId3" tooltip="https://www.who.int/mental_health"/>
              </a:rPr>
              <a:t>OMS Santé mentale</a:t>
            </a:r>
            <a:r>
              <a:rPr lang="en-US" sz="2188" spc="218">
                <a:solidFill>
                  <a:srgbClr val="000000"/>
                </a:solidFill>
                <a:latin typeface="Lato"/>
              </a:rPr>
              <a:t> </a:t>
            </a:r>
            <a:r>
              <a:rPr lang="en-US" sz="2188" spc="218">
                <a:solidFill>
                  <a:srgbClr val="000000"/>
                </a:solidFill>
                <a:latin typeface="Lato"/>
                <a:hlinkClick r:id="rId4" tooltip="http://uis.unesco.org/"/>
              </a:rPr>
              <a:t>UNESCO Institute for Statistics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489" y="360317"/>
            <a:ext cx="16900359" cy="170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Lato"/>
              </a:rPr>
              <a:t>Prévalence des Effets Mentaux chez les Jeunes Dyslexiques (7-20 ans)</a:t>
            </a:r>
          </a:p>
        </p:txBody>
      </p:sp>
      <p:grpSp>
        <p:nvGrpSpPr>
          <p:cNvPr id="14" name="Group 14"/>
          <p:cNvGrpSpPr/>
          <p:nvPr/>
        </p:nvGrpSpPr>
        <p:grpSpPr>
          <a:xfrm rot="-7905951">
            <a:off x="-4222727" y="7854502"/>
            <a:ext cx="5852880" cy="6566081"/>
            <a:chOff x="0" y="0"/>
            <a:chExt cx="1706005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6005" cy="1913890"/>
            </a:xfrm>
            <a:custGeom>
              <a:avLst/>
              <a:gdLst/>
              <a:ahLst/>
              <a:cxnLst/>
              <a:rect l="l" t="t" r="r" b="b"/>
              <a:pathLst>
                <a:path w="1706005" h="1913890">
                  <a:moveTo>
                    <a:pt x="0" y="0"/>
                  </a:moveTo>
                  <a:lnTo>
                    <a:pt x="1706005" y="0"/>
                  </a:lnTo>
                  <a:lnTo>
                    <a:pt x="170600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2505951">
            <a:off x="-3819924" y="8551664"/>
            <a:ext cx="5852880" cy="5852880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4333709" y="-3281599"/>
            <a:ext cx="6566081" cy="6245291"/>
            <a:chOff x="0" y="0"/>
            <a:chExt cx="1913890" cy="182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820386"/>
            </a:xfrm>
            <a:custGeom>
              <a:avLst/>
              <a:gdLst/>
              <a:ahLst/>
              <a:cxnLst/>
              <a:rect l="l" t="t" r="r" b="b"/>
              <a:pathLst>
                <a:path w="1913890" h="1820386">
                  <a:moveTo>
                    <a:pt x="0" y="0"/>
                  </a:moveTo>
                  <a:lnTo>
                    <a:pt x="1913890" y="0"/>
                  </a:lnTo>
                  <a:lnTo>
                    <a:pt x="1913890" y="1820386"/>
                  </a:lnTo>
                  <a:lnTo>
                    <a:pt x="0" y="182038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8373" y="708989"/>
            <a:ext cx="8414246" cy="1555934"/>
            <a:chOff x="0" y="0"/>
            <a:chExt cx="11218995" cy="20745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534059" cy="2074578"/>
              <a:chOff x="0" y="0"/>
              <a:chExt cx="2882140" cy="5676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2140" cy="567609"/>
              </a:xfrm>
              <a:custGeom>
                <a:avLst/>
                <a:gdLst/>
                <a:ahLst/>
                <a:cxnLst/>
                <a:rect l="l" t="t" r="r" b="b"/>
                <a:pathLst>
                  <a:path w="2882140" h="567609">
                    <a:moveTo>
                      <a:pt x="0" y="0"/>
                    </a:moveTo>
                    <a:lnTo>
                      <a:pt x="2882140" y="0"/>
                    </a:lnTo>
                    <a:lnTo>
                      <a:pt x="2882140" y="567609"/>
                    </a:lnTo>
                    <a:lnTo>
                      <a:pt x="0" y="567609"/>
                    </a:lnTo>
                    <a:close/>
                  </a:path>
                </a:pathLst>
              </a:custGeom>
              <a:solidFill>
                <a:srgbClr val="05274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47019" y="253064"/>
              <a:ext cx="10871976" cy="1597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8000" spc="400">
                  <a:solidFill>
                    <a:srgbClr val="FFFFFF"/>
                  </a:solidFill>
                  <a:latin typeface="Poppins Heavy"/>
                </a:rPr>
                <a:t>SOLUTIONS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3058370" y="-2217451"/>
            <a:ext cx="4242235" cy="5852880"/>
            <a:chOff x="0" y="0"/>
            <a:chExt cx="138721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210" cy="1913890"/>
            </a:xfrm>
            <a:custGeom>
              <a:avLst/>
              <a:gdLst/>
              <a:ahLst/>
              <a:cxnLst/>
              <a:rect l="l" t="t" r="r" b="b"/>
              <a:pathLst>
                <a:path w="1387210" h="191389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28700" y="2816791"/>
            <a:ext cx="6539603" cy="6441509"/>
          </a:xfrm>
          <a:custGeom>
            <a:avLst/>
            <a:gdLst/>
            <a:ahLst/>
            <a:cxnLst/>
            <a:rect l="l" t="t" r="r" b="b"/>
            <a:pathLst>
              <a:path w="6539603" h="6441509">
                <a:moveTo>
                  <a:pt x="0" y="0"/>
                </a:moveTo>
                <a:lnTo>
                  <a:pt x="6539603" y="0"/>
                </a:lnTo>
                <a:lnTo>
                  <a:pt x="6539603" y="6441509"/>
                </a:lnTo>
                <a:lnTo>
                  <a:pt x="0" y="6441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05423" y="4380075"/>
            <a:ext cx="2986157" cy="2986157"/>
          </a:xfrm>
          <a:custGeom>
            <a:avLst/>
            <a:gdLst/>
            <a:ahLst/>
            <a:cxnLst/>
            <a:rect l="l" t="t" r="r" b="b"/>
            <a:pathLst>
              <a:path w="2986157" h="2986157">
                <a:moveTo>
                  <a:pt x="0" y="0"/>
                </a:moveTo>
                <a:lnTo>
                  <a:pt x="2986157" y="0"/>
                </a:lnTo>
                <a:lnTo>
                  <a:pt x="2986157" y="2986157"/>
                </a:lnTo>
                <a:lnTo>
                  <a:pt x="0" y="2986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30626" y="4605278"/>
            <a:ext cx="2535752" cy="2535752"/>
          </a:xfrm>
          <a:custGeom>
            <a:avLst/>
            <a:gdLst/>
            <a:ahLst/>
            <a:cxnLst/>
            <a:rect l="l" t="t" r="r" b="b"/>
            <a:pathLst>
              <a:path w="2535752" h="2535752">
                <a:moveTo>
                  <a:pt x="0" y="0"/>
                </a:moveTo>
                <a:lnTo>
                  <a:pt x="2535751" y="0"/>
                </a:lnTo>
                <a:lnTo>
                  <a:pt x="2535751" y="2535752"/>
                </a:lnTo>
                <a:lnTo>
                  <a:pt x="0" y="2535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62106" y="4736758"/>
            <a:ext cx="2272791" cy="2272791"/>
          </a:xfrm>
          <a:custGeom>
            <a:avLst/>
            <a:gdLst/>
            <a:ahLst/>
            <a:cxnLst/>
            <a:rect l="l" t="t" r="r" b="b"/>
            <a:pathLst>
              <a:path w="2272791" h="2272791">
                <a:moveTo>
                  <a:pt x="0" y="0"/>
                </a:moveTo>
                <a:lnTo>
                  <a:pt x="2272791" y="0"/>
                </a:lnTo>
                <a:lnTo>
                  <a:pt x="2272791" y="2272791"/>
                </a:lnTo>
                <a:lnTo>
                  <a:pt x="0" y="2272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99109" y="3714554"/>
            <a:ext cx="1097606" cy="1127195"/>
          </a:xfrm>
          <a:custGeom>
            <a:avLst/>
            <a:gdLst/>
            <a:ahLst/>
            <a:cxnLst/>
            <a:rect l="l" t="t" r="r" b="b"/>
            <a:pathLst>
              <a:path w="1097606" h="1127195">
                <a:moveTo>
                  <a:pt x="0" y="0"/>
                </a:moveTo>
                <a:lnTo>
                  <a:pt x="1097605" y="0"/>
                </a:lnTo>
                <a:lnTo>
                  <a:pt x="1097605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3360" y="6048633"/>
            <a:ext cx="1364551" cy="1385331"/>
          </a:xfrm>
          <a:custGeom>
            <a:avLst/>
            <a:gdLst/>
            <a:ahLst/>
            <a:cxnLst/>
            <a:rect l="l" t="t" r="r" b="b"/>
            <a:pathLst>
              <a:path w="1364551" h="1385331">
                <a:moveTo>
                  <a:pt x="0" y="0"/>
                </a:moveTo>
                <a:lnTo>
                  <a:pt x="1364552" y="0"/>
                </a:lnTo>
                <a:lnTo>
                  <a:pt x="1364552" y="1385331"/>
                </a:lnTo>
                <a:lnTo>
                  <a:pt x="0" y="13853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54103" y="2738998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54103" y="4000543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54103" y="5359148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254103" y="6717753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54103" y="8074548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49243" y="2834138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349243" y="4095683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349243" y="5454288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349243" y="6812893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349243" y="8169688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404789" y="2889684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404789" y="4151229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404789" y="5509834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404789" y="6868439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404789" y="8225234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727188" y="3091401"/>
            <a:ext cx="8181716" cy="4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2787" spc="354">
                <a:solidFill>
                  <a:srgbClr val="2B4A9D"/>
                </a:solidFill>
                <a:latin typeface="Lato Bold"/>
              </a:rPr>
              <a:t>Tester si l’éleve est dyslexique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01398" y="4352946"/>
            <a:ext cx="7814335" cy="4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2787" spc="354">
                <a:solidFill>
                  <a:srgbClr val="2B4A9D"/>
                </a:solidFill>
                <a:latin typeface="Lato Bold"/>
              </a:rPr>
              <a:t>Tests d'écriture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27188" y="5711551"/>
            <a:ext cx="8749224" cy="4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2787" spc="354">
                <a:solidFill>
                  <a:srgbClr val="2B4A9D"/>
                </a:solidFill>
                <a:latin typeface="Lato Bold"/>
              </a:rPr>
              <a:t>Analyser sa lecture et sa prononciation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27188" y="6835450"/>
            <a:ext cx="7888544" cy="99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2787" spc="354">
                <a:solidFill>
                  <a:srgbClr val="2B4A9D"/>
                </a:solidFill>
                <a:latin typeface="Lato Bold"/>
              </a:rPr>
              <a:t>Suivi parental et au niveau de l’établissement scolaire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27188" y="8426951"/>
            <a:ext cx="8330136" cy="49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2787" spc="354">
                <a:solidFill>
                  <a:srgbClr val="2B4A9D"/>
                </a:solidFill>
                <a:latin typeface="Lato Bold"/>
              </a:rPr>
              <a:t>Adapter des examens</a:t>
            </a:r>
          </a:p>
        </p:txBody>
      </p:sp>
      <p:sp>
        <p:nvSpPr>
          <p:cNvPr id="36" name="Freeform 36"/>
          <p:cNvSpPr/>
          <p:nvPr/>
        </p:nvSpPr>
        <p:spPr>
          <a:xfrm>
            <a:off x="5188848" y="3698200"/>
            <a:ext cx="1057417" cy="1132441"/>
          </a:xfrm>
          <a:custGeom>
            <a:avLst/>
            <a:gdLst/>
            <a:ahLst/>
            <a:cxnLst/>
            <a:rect l="l" t="t" r="r" b="b"/>
            <a:pathLst>
              <a:path w="1057417" h="1132441">
                <a:moveTo>
                  <a:pt x="0" y="0"/>
                </a:moveTo>
                <a:lnTo>
                  <a:pt x="1057417" y="0"/>
                </a:lnTo>
                <a:lnTo>
                  <a:pt x="1057417" y="1132441"/>
                </a:lnTo>
                <a:lnTo>
                  <a:pt x="0" y="11324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3269270" y="7728182"/>
            <a:ext cx="1919578" cy="1058167"/>
          </a:xfrm>
          <a:custGeom>
            <a:avLst/>
            <a:gdLst/>
            <a:ahLst/>
            <a:cxnLst/>
            <a:rect l="l" t="t" r="r" b="b"/>
            <a:pathLst>
              <a:path w="1919578" h="1058167">
                <a:moveTo>
                  <a:pt x="0" y="0"/>
                </a:moveTo>
                <a:lnTo>
                  <a:pt x="1919578" y="0"/>
                </a:lnTo>
                <a:lnTo>
                  <a:pt x="1919578" y="1058167"/>
                </a:lnTo>
                <a:lnTo>
                  <a:pt x="0" y="10581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47352" y="6309373"/>
            <a:ext cx="1231251" cy="1012704"/>
          </a:xfrm>
          <a:custGeom>
            <a:avLst/>
            <a:gdLst/>
            <a:ahLst/>
            <a:cxnLst/>
            <a:rect l="l" t="t" r="r" b="b"/>
            <a:pathLst>
              <a:path w="1231251" h="1012704">
                <a:moveTo>
                  <a:pt x="0" y="0"/>
                </a:moveTo>
                <a:lnTo>
                  <a:pt x="1231252" y="0"/>
                </a:lnTo>
                <a:lnTo>
                  <a:pt x="1231252" y="1012704"/>
                </a:lnTo>
                <a:lnTo>
                  <a:pt x="0" y="101270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642630" y="5038668"/>
            <a:ext cx="1172857" cy="1777057"/>
          </a:xfrm>
          <a:custGeom>
            <a:avLst/>
            <a:gdLst/>
            <a:ahLst/>
            <a:cxnLst/>
            <a:rect l="l" t="t" r="r" b="b"/>
            <a:pathLst>
              <a:path w="1172857" h="1777057">
                <a:moveTo>
                  <a:pt x="0" y="0"/>
                </a:moveTo>
                <a:lnTo>
                  <a:pt x="1172858" y="0"/>
                </a:lnTo>
                <a:lnTo>
                  <a:pt x="1172858" y="1777057"/>
                </a:lnTo>
                <a:lnTo>
                  <a:pt x="0" y="17770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-4333709" y="-3281599"/>
            <a:ext cx="6566081" cy="6245291"/>
            <a:chOff x="0" y="0"/>
            <a:chExt cx="1913890" cy="182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820386"/>
            </a:xfrm>
            <a:custGeom>
              <a:avLst/>
              <a:gdLst/>
              <a:ahLst/>
              <a:cxnLst/>
              <a:rect l="l" t="t" r="r" b="b"/>
              <a:pathLst>
                <a:path w="1913890" h="1820386">
                  <a:moveTo>
                    <a:pt x="0" y="0"/>
                  </a:moveTo>
                  <a:lnTo>
                    <a:pt x="1913890" y="0"/>
                  </a:lnTo>
                  <a:lnTo>
                    <a:pt x="1913890" y="1820386"/>
                  </a:lnTo>
                  <a:lnTo>
                    <a:pt x="0" y="182038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8373" y="708989"/>
            <a:ext cx="8414246" cy="1555934"/>
            <a:chOff x="0" y="0"/>
            <a:chExt cx="11218995" cy="20745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534059" cy="2074578"/>
              <a:chOff x="0" y="0"/>
              <a:chExt cx="2882140" cy="56760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882140" cy="567609"/>
              </a:xfrm>
              <a:custGeom>
                <a:avLst/>
                <a:gdLst/>
                <a:ahLst/>
                <a:cxnLst/>
                <a:rect l="l" t="t" r="r" b="b"/>
                <a:pathLst>
                  <a:path w="2882140" h="567609">
                    <a:moveTo>
                      <a:pt x="0" y="0"/>
                    </a:moveTo>
                    <a:lnTo>
                      <a:pt x="2882140" y="0"/>
                    </a:lnTo>
                    <a:lnTo>
                      <a:pt x="2882140" y="567609"/>
                    </a:lnTo>
                    <a:lnTo>
                      <a:pt x="0" y="567609"/>
                    </a:lnTo>
                    <a:close/>
                  </a:path>
                </a:pathLst>
              </a:custGeom>
              <a:solidFill>
                <a:srgbClr val="05274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47019" y="253064"/>
              <a:ext cx="10871976" cy="1597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8000" spc="400">
                  <a:solidFill>
                    <a:srgbClr val="FFFFFF"/>
                  </a:solidFill>
                  <a:latin typeface="Poppins Heavy"/>
                </a:rPr>
                <a:t>PROTOTYPE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-3058370" y="-2217451"/>
            <a:ext cx="4242235" cy="5852880"/>
            <a:chOff x="0" y="0"/>
            <a:chExt cx="138721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7210" cy="1913890"/>
            </a:xfrm>
            <a:custGeom>
              <a:avLst/>
              <a:gdLst/>
              <a:ahLst/>
              <a:cxnLst/>
              <a:rect l="l" t="t" r="r" b="b"/>
              <a:pathLst>
                <a:path w="1387210" h="191389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28700" y="2816791"/>
            <a:ext cx="6539603" cy="6441509"/>
          </a:xfrm>
          <a:custGeom>
            <a:avLst/>
            <a:gdLst/>
            <a:ahLst/>
            <a:cxnLst/>
            <a:rect l="l" t="t" r="r" b="b"/>
            <a:pathLst>
              <a:path w="6539603" h="6441509">
                <a:moveTo>
                  <a:pt x="0" y="0"/>
                </a:moveTo>
                <a:lnTo>
                  <a:pt x="6539603" y="0"/>
                </a:lnTo>
                <a:lnTo>
                  <a:pt x="6539603" y="6441509"/>
                </a:lnTo>
                <a:lnTo>
                  <a:pt x="0" y="6441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05423" y="4380075"/>
            <a:ext cx="2986157" cy="2986157"/>
          </a:xfrm>
          <a:custGeom>
            <a:avLst/>
            <a:gdLst/>
            <a:ahLst/>
            <a:cxnLst/>
            <a:rect l="l" t="t" r="r" b="b"/>
            <a:pathLst>
              <a:path w="2986157" h="2986157">
                <a:moveTo>
                  <a:pt x="0" y="0"/>
                </a:moveTo>
                <a:lnTo>
                  <a:pt x="2986157" y="0"/>
                </a:lnTo>
                <a:lnTo>
                  <a:pt x="2986157" y="2986157"/>
                </a:lnTo>
                <a:lnTo>
                  <a:pt x="0" y="298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30626" y="4605278"/>
            <a:ext cx="2535752" cy="2535752"/>
          </a:xfrm>
          <a:custGeom>
            <a:avLst/>
            <a:gdLst/>
            <a:ahLst/>
            <a:cxnLst/>
            <a:rect l="l" t="t" r="r" b="b"/>
            <a:pathLst>
              <a:path w="2535752" h="2535752">
                <a:moveTo>
                  <a:pt x="0" y="0"/>
                </a:moveTo>
                <a:lnTo>
                  <a:pt x="2535751" y="0"/>
                </a:lnTo>
                <a:lnTo>
                  <a:pt x="2535751" y="2535752"/>
                </a:lnTo>
                <a:lnTo>
                  <a:pt x="0" y="2535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62106" y="4736758"/>
            <a:ext cx="2272791" cy="2272791"/>
          </a:xfrm>
          <a:custGeom>
            <a:avLst/>
            <a:gdLst/>
            <a:ahLst/>
            <a:cxnLst/>
            <a:rect l="l" t="t" r="r" b="b"/>
            <a:pathLst>
              <a:path w="2272791" h="2272791">
                <a:moveTo>
                  <a:pt x="0" y="0"/>
                </a:moveTo>
                <a:lnTo>
                  <a:pt x="2272791" y="0"/>
                </a:lnTo>
                <a:lnTo>
                  <a:pt x="2272791" y="2272791"/>
                </a:lnTo>
                <a:lnTo>
                  <a:pt x="0" y="2272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99109" y="3714554"/>
            <a:ext cx="1097606" cy="1127195"/>
          </a:xfrm>
          <a:custGeom>
            <a:avLst/>
            <a:gdLst/>
            <a:ahLst/>
            <a:cxnLst/>
            <a:rect l="l" t="t" r="r" b="b"/>
            <a:pathLst>
              <a:path w="1097606" h="1127195">
                <a:moveTo>
                  <a:pt x="0" y="0"/>
                </a:moveTo>
                <a:lnTo>
                  <a:pt x="1097605" y="0"/>
                </a:lnTo>
                <a:lnTo>
                  <a:pt x="1097605" y="1127194"/>
                </a:lnTo>
                <a:lnTo>
                  <a:pt x="0" y="112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83360" y="6048633"/>
            <a:ext cx="1364551" cy="1385331"/>
          </a:xfrm>
          <a:custGeom>
            <a:avLst/>
            <a:gdLst/>
            <a:ahLst/>
            <a:cxnLst/>
            <a:rect l="l" t="t" r="r" b="b"/>
            <a:pathLst>
              <a:path w="1364551" h="1385331">
                <a:moveTo>
                  <a:pt x="0" y="0"/>
                </a:moveTo>
                <a:lnTo>
                  <a:pt x="1364552" y="0"/>
                </a:lnTo>
                <a:lnTo>
                  <a:pt x="1364552" y="1385331"/>
                </a:lnTo>
                <a:lnTo>
                  <a:pt x="0" y="13853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88848" y="3698200"/>
            <a:ext cx="1057417" cy="1132441"/>
          </a:xfrm>
          <a:custGeom>
            <a:avLst/>
            <a:gdLst/>
            <a:ahLst/>
            <a:cxnLst/>
            <a:rect l="l" t="t" r="r" b="b"/>
            <a:pathLst>
              <a:path w="1057417" h="1132441">
                <a:moveTo>
                  <a:pt x="0" y="0"/>
                </a:moveTo>
                <a:lnTo>
                  <a:pt x="1057417" y="0"/>
                </a:lnTo>
                <a:lnTo>
                  <a:pt x="1057417" y="1132441"/>
                </a:lnTo>
                <a:lnTo>
                  <a:pt x="0" y="11324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269270" y="7728182"/>
            <a:ext cx="1919578" cy="1058167"/>
          </a:xfrm>
          <a:custGeom>
            <a:avLst/>
            <a:gdLst/>
            <a:ahLst/>
            <a:cxnLst/>
            <a:rect l="l" t="t" r="r" b="b"/>
            <a:pathLst>
              <a:path w="1919578" h="1058167">
                <a:moveTo>
                  <a:pt x="0" y="0"/>
                </a:moveTo>
                <a:lnTo>
                  <a:pt x="1919578" y="0"/>
                </a:lnTo>
                <a:lnTo>
                  <a:pt x="1919578" y="1058167"/>
                </a:lnTo>
                <a:lnTo>
                  <a:pt x="0" y="10581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747352" y="6309373"/>
            <a:ext cx="1231251" cy="1012704"/>
          </a:xfrm>
          <a:custGeom>
            <a:avLst/>
            <a:gdLst/>
            <a:ahLst/>
            <a:cxnLst/>
            <a:rect l="l" t="t" r="r" b="b"/>
            <a:pathLst>
              <a:path w="1231251" h="1012704">
                <a:moveTo>
                  <a:pt x="0" y="0"/>
                </a:moveTo>
                <a:lnTo>
                  <a:pt x="1231252" y="0"/>
                </a:lnTo>
                <a:lnTo>
                  <a:pt x="1231252" y="1012704"/>
                </a:lnTo>
                <a:lnTo>
                  <a:pt x="0" y="10127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642630" y="5038668"/>
            <a:ext cx="1172857" cy="1777057"/>
          </a:xfrm>
          <a:custGeom>
            <a:avLst/>
            <a:gdLst/>
            <a:ahLst/>
            <a:cxnLst/>
            <a:rect l="l" t="t" r="r" b="b"/>
            <a:pathLst>
              <a:path w="1172857" h="1777057">
                <a:moveTo>
                  <a:pt x="0" y="0"/>
                </a:moveTo>
                <a:lnTo>
                  <a:pt x="1172858" y="0"/>
                </a:lnTo>
                <a:lnTo>
                  <a:pt x="1172858" y="1777057"/>
                </a:lnTo>
                <a:lnTo>
                  <a:pt x="0" y="177705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1067119" y="171153"/>
            <a:ext cx="5112443" cy="10113369"/>
            <a:chOff x="0" y="0"/>
            <a:chExt cx="2620010" cy="5182870"/>
          </a:xfrm>
        </p:grpSpPr>
        <p:sp>
          <p:nvSpPr>
            <p:cNvPr id="21" name="Freeform 2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4"/>
              <a:stretch>
                <a:fillRect l="-1109" r="-1109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30" name="demo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369815" y="475967"/>
            <a:ext cx="4452891" cy="9535427"/>
          </a:xfrm>
          <a:prstGeom prst="flowChartAlternateProcess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072" y="1028700"/>
            <a:ext cx="19155512" cy="1555934"/>
            <a:chOff x="0" y="0"/>
            <a:chExt cx="6987983" cy="567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7983" cy="567609"/>
            </a:xfrm>
            <a:custGeom>
              <a:avLst/>
              <a:gdLst/>
              <a:ahLst/>
              <a:cxnLst/>
              <a:rect l="l" t="t" r="r" b="b"/>
              <a:pathLst>
                <a:path w="6987983" h="567609">
                  <a:moveTo>
                    <a:pt x="0" y="0"/>
                  </a:moveTo>
                  <a:lnTo>
                    <a:pt x="6987983" y="0"/>
                  </a:lnTo>
                  <a:lnTo>
                    <a:pt x="6987983" y="567609"/>
                  </a:lnTo>
                  <a:lnTo>
                    <a:pt x="0" y="567609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4243383" y="-3284571"/>
            <a:ext cx="6566081" cy="6245291"/>
            <a:chOff x="0" y="0"/>
            <a:chExt cx="1913890" cy="1820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820386"/>
            </a:xfrm>
            <a:custGeom>
              <a:avLst/>
              <a:gdLst/>
              <a:ahLst/>
              <a:cxnLst/>
              <a:rect l="l" t="t" r="r" b="b"/>
              <a:pathLst>
                <a:path w="1913890" h="1820386">
                  <a:moveTo>
                    <a:pt x="0" y="0"/>
                  </a:moveTo>
                  <a:lnTo>
                    <a:pt x="1913890" y="0"/>
                  </a:lnTo>
                  <a:lnTo>
                    <a:pt x="1913890" y="1820386"/>
                  </a:lnTo>
                  <a:lnTo>
                    <a:pt x="0" y="182038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68043" y="-2220422"/>
            <a:ext cx="4242235" cy="5852880"/>
            <a:chOff x="0" y="0"/>
            <a:chExt cx="138721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7210" cy="1913890"/>
            </a:xfrm>
            <a:custGeom>
              <a:avLst/>
              <a:gdLst/>
              <a:ahLst/>
              <a:cxnLst/>
              <a:rect l="l" t="t" r="r" b="b"/>
              <a:pathLst>
                <a:path w="1387210" h="191389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30275" y="1339940"/>
            <a:ext cx="18288000" cy="96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spc="325">
                <a:solidFill>
                  <a:srgbClr val="FFFFFF"/>
                </a:solidFill>
                <a:latin typeface="Poppins Heavy"/>
              </a:rPr>
              <a:t>AVANTAGES DE NOTRE APPLICATION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795663"/>
            <a:ext cx="16447151" cy="706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spc="500">
                <a:solidFill>
                  <a:srgbClr val="052746"/>
                </a:solidFill>
                <a:latin typeface="Lato"/>
              </a:rPr>
              <a:t>Conviviale, gratuite et Accessible.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spc="500">
                <a:solidFill>
                  <a:srgbClr val="052746"/>
                </a:solidFill>
                <a:latin typeface="Lato"/>
              </a:rPr>
              <a:t>sécurisée  100%.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spc="500">
                <a:solidFill>
                  <a:srgbClr val="052746"/>
                </a:solidFill>
                <a:latin typeface="Lato"/>
              </a:rPr>
              <a:t>Adaptée à tous les âges et niveaux de compétence.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spc="500">
                <a:solidFill>
                  <a:srgbClr val="052746"/>
                </a:solidFill>
                <a:latin typeface="Lato"/>
              </a:rPr>
              <a:t>Apprentissage ludique(Gamification).</a:t>
            </a: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spc="500">
                <a:solidFill>
                  <a:srgbClr val="052746"/>
                </a:solidFill>
                <a:latin typeface="Lato"/>
              </a:rPr>
              <a:t>Technologies innovantes pour analyser les réponses(images, audios, texts avec IA) en temp réel.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254" y="1449084"/>
            <a:ext cx="9760371" cy="1555934"/>
            <a:chOff x="0" y="0"/>
            <a:chExt cx="3560610" cy="567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0610" cy="567609"/>
            </a:xfrm>
            <a:custGeom>
              <a:avLst/>
              <a:gdLst/>
              <a:ahLst/>
              <a:cxnLst/>
              <a:rect l="l" t="t" r="r" b="b"/>
              <a:pathLst>
                <a:path w="3560610" h="567609">
                  <a:moveTo>
                    <a:pt x="0" y="0"/>
                  </a:moveTo>
                  <a:lnTo>
                    <a:pt x="3560610" y="0"/>
                  </a:lnTo>
                  <a:lnTo>
                    <a:pt x="3560610" y="567609"/>
                  </a:lnTo>
                  <a:lnTo>
                    <a:pt x="0" y="567609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4243383" y="-3284571"/>
            <a:ext cx="6566081" cy="6245291"/>
            <a:chOff x="0" y="0"/>
            <a:chExt cx="1913890" cy="18203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820386"/>
            </a:xfrm>
            <a:custGeom>
              <a:avLst/>
              <a:gdLst/>
              <a:ahLst/>
              <a:cxnLst/>
              <a:rect l="l" t="t" r="r" b="b"/>
              <a:pathLst>
                <a:path w="1913890" h="1820386">
                  <a:moveTo>
                    <a:pt x="0" y="0"/>
                  </a:moveTo>
                  <a:lnTo>
                    <a:pt x="1913890" y="0"/>
                  </a:lnTo>
                  <a:lnTo>
                    <a:pt x="1913890" y="1820386"/>
                  </a:lnTo>
                  <a:lnTo>
                    <a:pt x="0" y="182038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68043" y="-2220422"/>
            <a:ext cx="4242235" cy="5852880"/>
            <a:chOff x="0" y="0"/>
            <a:chExt cx="138721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7210" cy="1913890"/>
            </a:xfrm>
            <a:custGeom>
              <a:avLst/>
              <a:gdLst/>
              <a:ahLst/>
              <a:cxnLst/>
              <a:rect l="l" t="t" r="r" b="b"/>
              <a:pathLst>
                <a:path w="1387210" h="191389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191140" y="8069492"/>
            <a:ext cx="5493743" cy="6566081"/>
            <a:chOff x="0" y="0"/>
            <a:chExt cx="1601323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1323" cy="1913890"/>
            </a:xfrm>
            <a:custGeom>
              <a:avLst/>
              <a:gdLst/>
              <a:ahLst/>
              <a:cxnLst/>
              <a:rect l="l" t="t" r="r" b="b"/>
              <a:pathLst>
                <a:path w="1601323" h="1913890">
                  <a:moveTo>
                    <a:pt x="0" y="0"/>
                  </a:moveTo>
                  <a:lnTo>
                    <a:pt x="1601323" y="0"/>
                  </a:lnTo>
                  <a:lnTo>
                    <a:pt x="16013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3495889" y="9147455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028700" y="4157379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3840" y="4252519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79386" y="4308065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5418924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3840" y="5514064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79386" y="5569610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72579" y="3965575"/>
            <a:ext cx="14588287" cy="529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350"/>
              </a:lnSpc>
            </a:pPr>
            <a:r>
              <a:rPr lang="en-US" sz="5000" spc="295">
                <a:solidFill>
                  <a:srgbClr val="052746"/>
                </a:solidFill>
                <a:latin typeface="Lato Bold"/>
              </a:rPr>
              <a:t>Fonctionnement hors ligne.</a:t>
            </a:r>
          </a:p>
          <a:p>
            <a:pPr algn="just">
              <a:lnSpc>
                <a:spcPts val="10350"/>
              </a:lnSpc>
            </a:pPr>
            <a:r>
              <a:rPr lang="en-US" sz="5000" spc="295">
                <a:solidFill>
                  <a:srgbClr val="052746"/>
                </a:solidFill>
                <a:latin typeface="Lato Bold"/>
              </a:rPr>
              <a:t>Prise en charge de plusieurs langues.</a:t>
            </a:r>
          </a:p>
          <a:p>
            <a:pPr algn="just">
              <a:lnSpc>
                <a:spcPts val="6800"/>
              </a:lnSpc>
            </a:pPr>
            <a:r>
              <a:rPr lang="en-US" sz="5000" spc="295">
                <a:solidFill>
                  <a:srgbClr val="052746"/>
                </a:solidFill>
                <a:latin typeface="Lato Bold"/>
              </a:rPr>
              <a:t>Ajouter autres fonctionnalités pour les autres types des troubles spécifiques d’apprentissage (Dysphasie, Dyscalculie, etc).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247714" y="1028700"/>
            <a:ext cx="4011586" cy="4114800"/>
          </a:xfrm>
          <a:custGeom>
            <a:avLst/>
            <a:gdLst/>
            <a:ahLst/>
            <a:cxnLst/>
            <a:rect l="l" t="t" r="r" b="b"/>
            <a:pathLst>
              <a:path w="4011586" h="4114800">
                <a:moveTo>
                  <a:pt x="0" y="0"/>
                </a:moveTo>
                <a:lnTo>
                  <a:pt x="4011586" y="0"/>
                </a:lnTo>
                <a:lnTo>
                  <a:pt x="4011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72275" y="1646026"/>
            <a:ext cx="8153982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NOTRE VISION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28700" y="6680469"/>
            <a:ext cx="1261545" cy="1261545"/>
          </a:xfrm>
          <a:custGeom>
            <a:avLst/>
            <a:gdLst/>
            <a:ahLst/>
            <a:cxnLst/>
            <a:rect l="l" t="t" r="r" b="b"/>
            <a:pathLst>
              <a:path w="1261545" h="1261545">
                <a:moveTo>
                  <a:pt x="0" y="0"/>
                </a:moveTo>
                <a:lnTo>
                  <a:pt x="1261545" y="0"/>
                </a:lnTo>
                <a:lnTo>
                  <a:pt x="1261545" y="1261545"/>
                </a:lnTo>
                <a:lnTo>
                  <a:pt x="0" y="1261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3840" y="6775609"/>
            <a:ext cx="1071265" cy="1071265"/>
          </a:xfrm>
          <a:custGeom>
            <a:avLst/>
            <a:gdLst/>
            <a:ahLst/>
            <a:cxnLst/>
            <a:rect l="l" t="t" r="r" b="b"/>
            <a:pathLst>
              <a:path w="1071265" h="1071265">
                <a:moveTo>
                  <a:pt x="0" y="0"/>
                </a:moveTo>
                <a:lnTo>
                  <a:pt x="1071265" y="0"/>
                </a:lnTo>
                <a:lnTo>
                  <a:pt x="1071265" y="1071265"/>
                </a:lnTo>
                <a:lnTo>
                  <a:pt x="0" y="1071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79386" y="6831155"/>
            <a:ext cx="960173" cy="960173"/>
          </a:xfrm>
          <a:custGeom>
            <a:avLst/>
            <a:gdLst/>
            <a:ahLst/>
            <a:cxnLst/>
            <a:rect l="l" t="t" r="r" b="b"/>
            <a:pathLst>
              <a:path w="960173" h="960173">
                <a:moveTo>
                  <a:pt x="0" y="0"/>
                </a:moveTo>
                <a:lnTo>
                  <a:pt x="960173" y="0"/>
                </a:lnTo>
                <a:lnTo>
                  <a:pt x="960173" y="960173"/>
                </a:lnTo>
                <a:lnTo>
                  <a:pt x="0" y="960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834" y="2254798"/>
            <a:ext cx="4152896" cy="4152896"/>
          </a:xfrm>
          <a:custGeom>
            <a:avLst/>
            <a:gdLst/>
            <a:ahLst/>
            <a:cxnLst/>
            <a:rect l="l" t="t" r="r" b="b"/>
            <a:pathLst>
              <a:path w="4152896" h="4152896">
                <a:moveTo>
                  <a:pt x="0" y="0"/>
                </a:moveTo>
                <a:lnTo>
                  <a:pt x="4152895" y="0"/>
                </a:lnTo>
                <a:lnTo>
                  <a:pt x="4152895" y="4152895"/>
                </a:lnTo>
                <a:lnTo>
                  <a:pt x="0" y="415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3728" y="2575692"/>
            <a:ext cx="3511106" cy="35111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2143"/>
            </a:solidFill>
            <a:ln w="85725" cap="sq">
              <a:solidFill>
                <a:srgbClr val="FAA2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61229" y="2253190"/>
            <a:ext cx="4156111" cy="4156111"/>
          </a:xfrm>
          <a:custGeom>
            <a:avLst/>
            <a:gdLst/>
            <a:ahLst/>
            <a:cxnLst/>
            <a:rect l="l" t="t" r="r" b="b"/>
            <a:pathLst>
              <a:path w="4156111" h="4156111">
                <a:moveTo>
                  <a:pt x="0" y="0"/>
                </a:moveTo>
                <a:lnTo>
                  <a:pt x="4156111" y="0"/>
                </a:lnTo>
                <a:lnTo>
                  <a:pt x="4156111" y="4156111"/>
                </a:lnTo>
                <a:lnTo>
                  <a:pt x="0" y="415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388447" y="2575692"/>
            <a:ext cx="3511106" cy="35111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2143"/>
            </a:solidFill>
            <a:ln w="85725" cap="sq">
              <a:solidFill>
                <a:srgbClr val="FAA2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1391" y="2253190"/>
            <a:ext cx="4156111" cy="4156111"/>
          </a:xfrm>
          <a:custGeom>
            <a:avLst/>
            <a:gdLst/>
            <a:ahLst/>
            <a:cxnLst/>
            <a:rect l="l" t="t" r="r" b="b"/>
            <a:pathLst>
              <a:path w="4156111" h="4156111">
                <a:moveTo>
                  <a:pt x="0" y="0"/>
                </a:moveTo>
                <a:lnTo>
                  <a:pt x="4156111" y="0"/>
                </a:lnTo>
                <a:lnTo>
                  <a:pt x="4156111" y="4156111"/>
                </a:lnTo>
                <a:lnTo>
                  <a:pt x="0" y="415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663732" y="2575692"/>
            <a:ext cx="3511106" cy="35111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2143"/>
            </a:solidFill>
            <a:ln w="85725" cap="sq">
              <a:solidFill>
                <a:srgbClr val="FAA23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91209" y="2833179"/>
            <a:ext cx="2996145" cy="299613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645927" y="2833179"/>
            <a:ext cx="2996145" cy="299613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3218" b="-3218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921213" y="2833179"/>
            <a:ext cx="2996145" cy="2996133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2808" t="-28407" r="-63725" b="-277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1342907" y="10045879"/>
            <a:ext cx="20973813" cy="734301"/>
            <a:chOff x="0" y="0"/>
            <a:chExt cx="11607985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07985" cy="406400"/>
            </a:xfrm>
            <a:custGeom>
              <a:avLst/>
              <a:gdLst/>
              <a:ahLst/>
              <a:cxnLst/>
              <a:rect l="l" t="t" r="r" b="b"/>
              <a:pathLst>
                <a:path w="11607985" h="406400">
                  <a:moveTo>
                    <a:pt x="11404785" y="0"/>
                  </a:moveTo>
                  <a:cubicBezTo>
                    <a:pt x="11517009" y="0"/>
                    <a:pt x="11607985" y="90976"/>
                    <a:pt x="11607985" y="203200"/>
                  </a:cubicBezTo>
                  <a:cubicBezTo>
                    <a:pt x="11607985" y="315424"/>
                    <a:pt x="11517009" y="406400"/>
                    <a:pt x="114047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5FBF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160798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488624" y="10045879"/>
            <a:ext cx="13310752" cy="734301"/>
            <a:chOff x="0" y="0"/>
            <a:chExt cx="7366854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366853" cy="406400"/>
            </a:xfrm>
            <a:custGeom>
              <a:avLst/>
              <a:gdLst/>
              <a:ahLst/>
              <a:cxnLst/>
              <a:rect l="l" t="t" r="r" b="b"/>
              <a:pathLst>
                <a:path w="7366853" h="406400">
                  <a:moveTo>
                    <a:pt x="7163653" y="0"/>
                  </a:moveTo>
                  <a:cubicBezTo>
                    <a:pt x="7275878" y="0"/>
                    <a:pt x="7366853" y="90976"/>
                    <a:pt x="7366853" y="203200"/>
                  </a:cubicBezTo>
                  <a:cubicBezTo>
                    <a:pt x="7366853" y="315424"/>
                    <a:pt x="7275878" y="406400"/>
                    <a:pt x="71636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214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36685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131384" y="10045879"/>
            <a:ext cx="10025232" cy="734301"/>
            <a:chOff x="0" y="0"/>
            <a:chExt cx="5548478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48478" cy="406400"/>
            </a:xfrm>
            <a:custGeom>
              <a:avLst/>
              <a:gdLst/>
              <a:ahLst/>
              <a:cxnLst/>
              <a:rect l="l" t="t" r="r" b="b"/>
              <a:pathLst>
                <a:path w="5548478" h="406400">
                  <a:moveTo>
                    <a:pt x="5345278" y="0"/>
                  </a:moveTo>
                  <a:cubicBezTo>
                    <a:pt x="5457503" y="0"/>
                    <a:pt x="5548478" y="90976"/>
                    <a:pt x="5548478" y="203200"/>
                  </a:cubicBezTo>
                  <a:cubicBezTo>
                    <a:pt x="5548478" y="315424"/>
                    <a:pt x="5457503" y="406400"/>
                    <a:pt x="53452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B1E7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54847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38256" y="6468745"/>
            <a:ext cx="430205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Chaima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Najib Alaoui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3728" y="7799600"/>
            <a:ext cx="4145892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UI/UX designer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Computer science student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86240" y="7999625"/>
            <a:ext cx="3106090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CEO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66240" y="7799600"/>
            <a:ext cx="3106090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Data Scientist 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Poppins"/>
              </a:rPr>
              <a:t>Mobile Developer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34185" y="6421887"/>
            <a:ext cx="40831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Kawtar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EL KORCHI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63703" y="6478270"/>
            <a:ext cx="431116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Mohamed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Poppins Bold"/>
              </a:rPr>
              <a:t> EL-FAILALI-LBALGHITI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777336" y="929215"/>
            <a:ext cx="8733329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8000" u="none" strike="noStrike" spc="400">
                <a:solidFill>
                  <a:srgbClr val="1C2143"/>
                </a:solidFill>
                <a:latin typeface="Poppins Heavy"/>
              </a:rPr>
              <a:t>NOTRE ÉQUIPE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5496" y="1942575"/>
            <a:ext cx="13717007" cy="4613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9"/>
              </a:lnSpc>
            </a:pPr>
            <a:r>
              <a:rPr lang="en-US" sz="15999">
                <a:solidFill>
                  <a:srgbClr val="052746"/>
                </a:solidFill>
                <a:latin typeface="Poppins Bold"/>
              </a:rPr>
              <a:t>Merci</a:t>
            </a:r>
            <a:r>
              <a:rPr lang="en-US" sz="15999">
                <a:solidFill>
                  <a:srgbClr val="052746"/>
                </a:solidFill>
                <a:latin typeface="Poppins"/>
              </a:rPr>
              <a:t> </a:t>
            </a:r>
          </a:p>
          <a:p>
            <a:pPr algn="ctr">
              <a:lnSpc>
                <a:spcPts val="12936"/>
              </a:lnSpc>
            </a:pPr>
            <a:r>
              <a:rPr lang="en-US" sz="9240">
                <a:solidFill>
                  <a:srgbClr val="052746"/>
                </a:solidFill>
                <a:latin typeface="Poppins"/>
              </a:rPr>
              <a:t>Pour votre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2103" y="190397"/>
            <a:ext cx="3606786" cy="1676605"/>
            <a:chOff x="0" y="0"/>
            <a:chExt cx="4809048" cy="2235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8427" cy="2235474"/>
            </a:xfrm>
            <a:custGeom>
              <a:avLst/>
              <a:gdLst/>
              <a:ahLst/>
              <a:cxnLst/>
              <a:rect l="l" t="t" r="r" b="b"/>
              <a:pathLst>
                <a:path w="1628427" h="2235474">
                  <a:moveTo>
                    <a:pt x="0" y="0"/>
                  </a:moveTo>
                  <a:lnTo>
                    <a:pt x="1628427" y="0"/>
                  </a:lnTo>
                  <a:lnTo>
                    <a:pt x="1628427" y="2235474"/>
                  </a:lnTo>
                  <a:lnTo>
                    <a:pt x="0" y="223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588111" y="688597"/>
              <a:ext cx="3220936" cy="877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6"/>
                </a:lnSpc>
              </a:pPr>
              <a:r>
                <a:rPr lang="en-US" sz="4415" spc="220">
                  <a:solidFill>
                    <a:srgbClr val="052746"/>
                  </a:solidFill>
                  <a:latin typeface="Poppins Heavy"/>
                </a:rPr>
                <a:t>yslex</a:t>
              </a:r>
              <a:r>
                <a:rPr lang="en-US" sz="4415" spc="220">
                  <a:solidFill>
                    <a:srgbClr val="5DCAD1"/>
                  </a:solidFill>
                  <a:latin typeface="Poppins Heavy"/>
                </a:rPr>
                <a:t>IA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2991580" y="6933598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191140" y="8069492"/>
            <a:ext cx="5493743" cy="6566081"/>
            <a:chOff x="0" y="0"/>
            <a:chExt cx="1601323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1323" cy="1913890"/>
            </a:xfrm>
            <a:custGeom>
              <a:avLst/>
              <a:gdLst/>
              <a:ahLst/>
              <a:cxnLst/>
              <a:rect l="l" t="t" r="r" b="b"/>
              <a:pathLst>
                <a:path w="1601323" h="1913890">
                  <a:moveTo>
                    <a:pt x="0" y="0"/>
                  </a:moveTo>
                  <a:lnTo>
                    <a:pt x="1601323" y="0"/>
                  </a:lnTo>
                  <a:lnTo>
                    <a:pt x="160132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3495889" y="9147455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341</Words>
  <Application>Microsoft Office PowerPoint</Application>
  <PresentationFormat>Personnalisé</PresentationFormat>
  <Paragraphs>68</Paragraphs>
  <Slides>13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Poppins Bold</vt:lpstr>
      <vt:lpstr>Lato Bold</vt:lpstr>
      <vt:lpstr>Calibri</vt:lpstr>
      <vt:lpstr>Poppins</vt:lpstr>
      <vt:lpstr>Lato</vt:lpstr>
      <vt:lpstr>Poppins Heavy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DyslexIA</dc:title>
  <cp:lastModifiedBy>Compte Microsoft</cp:lastModifiedBy>
  <cp:revision>2</cp:revision>
  <dcterms:created xsi:type="dcterms:W3CDTF">2006-08-16T00:00:00Z</dcterms:created>
  <dcterms:modified xsi:type="dcterms:W3CDTF">2023-10-29T09:00:41Z</dcterms:modified>
  <dc:identifier>DAFyjvILmh4</dc:identifier>
</cp:coreProperties>
</file>